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60" r:id="rId7"/>
    <p:sldId id="258" r:id="rId8"/>
    <p:sldId id="261"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1F3035-4252-47AB-A38C-B0FA1343BD4F}" v="57" dt="2026-10-02T13:26:01.711"/>
    <p1510:client id="{3A7E8FF1-44F8-4C52-B2A5-ECBB182CF43A}" v="210" dt="2026-10-02T13:02:09.3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Vernon" userId="fd092223-7803-4932-a729-7365db52f177" providerId="ADAL" clId="{6551F0D6-7C71-421A-985F-17DECDB1DFA2}"/>
    <pc:docChg chg="undo custSel addSld modSld">
      <pc:chgData name="Charlotte Vernon" userId="fd092223-7803-4932-a729-7365db52f177" providerId="ADAL" clId="{6551F0D6-7C71-421A-985F-17DECDB1DFA2}" dt="2026-10-02T13:02:09.364" v="2489" actId="20577"/>
      <pc:docMkLst>
        <pc:docMk/>
      </pc:docMkLst>
      <pc:sldChg chg="modSp mod">
        <pc:chgData name="Charlotte Vernon" userId="fd092223-7803-4932-a729-7365db52f177" providerId="ADAL" clId="{6551F0D6-7C71-421A-985F-17DECDB1DFA2}" dt="2026-10-02T13:02:09.364" v="2489" actId="20577"/>
        <pc:sldMkLst>
          <pc:docMk/>
          <pc:sldMk cId="4190218858" sldId="256"/>
        </pc:sldMkLst>
        <pc:spChg chg="mod">
          <ac:chgData name="Charlotte Vernon" userId="fd092223-7803-4932-a729-7365db52f177" providerId="ADAL" clId="{6551F0D6-7C71-421A-985F-17DECDB1DFA2}" dt="2026-10-02T13:02:09.364" v="2489" actId="20577"/>
          <ac:spMkLst>
            <pc:docMk/>
            <pc:sldMk cId="4190218858" sldId="256"/>
            <ac:spMk id="2" creationId="{A23BAD34-8A14-87AF-4CFB-34F427B3C536}"/>
          </ac:spMkLst>
        </pc:spChg>
      </pc:sldChg>
      <pc:sldChg chg="addSp delSp modSp mod">
        <pc:chgData name="Charlotte Vernon" userId="fd092223-7803-4932-a729-7365db52f177" providerId="ADAL" clId="{6551F0D6-7C71-421A-985F-17DECDB1DFA2}" dt="2026-10-02T13:01:56.452" v="2475" actId="1076"/>
        <pc:sldMkLst>
          <pc:docMk/>
          <pc:sldMk cId="965559579" sldId="257"/>
        </pc:sldMkLst>
        <pc:spChg chg="add mod">
          <ac:chgData name="Charlotte Vernon" userId="fd092223-7803-4932-a729-7365db52f177" providerId="ADAL" clId="{6551F0D6-7C71-421A-985F-17DECDB1DFA2}" dt="2026-10-02T12:57:16.124" v="2017" actId="1076"/>
          <ac:spMkLst>
            <pc:docMk/>
            <pc:sldMk cId="965559579" sldId="257"/>
            <ac:spMk id="3" creationId="{61CF1B49-E7E5-6BE7-9EFB-F9B7DBECD7A0}"/>
          </ac:spMkLst>
        </pc:spChg>
        <pc:spChg chg="mod">
          <ac:chgData name="Charlotte Vernon" userId="fd092223-7803-4932-a729-7365db52f177" providerId="ADAL" clId="{6551F0D6-7C71-421A-985F-17DECDB1DFA2}" dt="2026-10-02T13:01:53.307" v="2474" actId="207"/>
          <ac:spMkLst>
            <pc:docMk/>
            <pc:sldMk cId="965559579" sldId="257"/>
            <ac:spMk id="4" creationId="{54AC7948-187B-E896-08AA-528CA8B1FC87}"/>
          </ac:spMkLst>
        </pc:spChg>
        <pc:spChg chg="del mod">
          <ac:chgData name="Charlotte Vernon" userId="fd092223-7803-4932-a729-7365db52f177" providerId="ADAL" clId="{6551F0D6-7C71-421A-985F-17DECDB1DFA2}" dt="2026-10-02T12:57:09.703" v="2015" actId="478"/>
          <ac:spMkLst>
            <pc:docMk/>
            <pc:sldMk cId="965559579" sldId="257"/>
            <ac:spMk id="11" creationId="{07E7BF85-ED3D-7E1F-6ABD-B7CE528DEC6D}"/>
          </ac:spMkLst>
        </pc:spChg>
        <pc:picChg chg="del">
          <ac:chgData name="Charlotte Vernon" userId="fd092223-7803-4932-a729-7365db52f177" providerId="ADAL" clId="{6551F0D6-7C71-421A-985F-17DECDB1DFA2}" dt="2026-10-02T12:52:27.717" v="1771" actId="478"/>
          <ac:picMkLst>
            <pc:docMk/>
            <pc:sldMk cId="965559579" sldId="257"/>
            <ac:picMk id="7" creationId="{51887B44-B7CD-89C5-13AE-8BA97231CEC1}"/>
          </ac:picMkLst>
        </pc:picChg>
        <pc:picChg chg="add mod">
          <ac:chgData name="Charlotte Vernon" userId="fd092223-7803-4932-a729-7365db52f177" providerId="ADAL" clId="{6551F0D6-7C71-421A-985F-17DECDB1DFA2}" dt="2026-10-02T13:01:56.452" v="2475" actId="1076"/>
          <ac:picMkLst>
            <pc:docMk/>
            <pc:sldMk cId="965559579" sldId="257"/>
            <ac:picMk id="8" creationId="{090AAACE-A836-9B63-29CB-55E07F62357A}"/>
          </ac:picMkLst>
        </pc:picChg>
      </pc:sldChg>
      <pc:sldChg chg="delSp modSp mod">
        <pc:chgData name="Charlotte Vernon" userId="fd092223-7803-4932-a729-7365db52f177" providerId="ADAL" clId="{6551F0D6-7C71-421A-985F-17DECDB1DFA2}" dt="2026-10-02T13:01:41.460" v="2472" actId="1076"/>
        <pc:sldMkLst>
          <pc:docMk/>
          <pc:sldMk cId="2273583169" sldId="258"/>
        </pc:sldMkLst>
        <pc:spChg chg="del mod">
          <ac:chgData name="Charlotte Vernon" userId="fd092223-7803-4932-a729-7365db52f177" providerId="ADAL" clId="{6551F0D6-7C71-421A-985F-17DECDB1DFA2}" dt="2026-10-02T12:44:58.344" v="561" actId="478"/>
          <ac:spMkLst>
            <pc:docMk/>
            <pc:sldMk cId="2273583169" sldId="258"/>
            <ac:spMk id="2" creationId="{AA15B041-9024-03B9-3797-A91E71942111}"/>
          </ac:spMkLst>
        </pc:spChg>
        <pc:spChg chg="del mod">
          <ac:chgData name="Charlotte Vernon" userId="fd092223-7803-4932-a729-7365db52f177" providerId="ADAL" clId="{6551F0D6-7C71-421A-985F-17DECDB1DFA2}" dt="2026-10-02T12:44:59.283" v="562" actId="478"/>
          <ac:spMkLst>
            <pc:docMk/>
            <pc:sldMk cId="2273583169" sldId="258"/>
            <ac:spMk id="4" creationId="{D368C277-6620-6C74-054D-DA25261FB257}"/>
          </ac:spMkLst>
        </pc:spChg>
        <pc:spChg chg="del mod">
          <ac:chgData name="Charlotte Vernon" userId="fd092223-7803-4932-a729-7365db52f177" providerId="ADAL" clId="{6551F0D6-7C71-421A-985F-17DECDB1DFA2}" dt="2026-10-02T12:47:26.114" v="853" actId="21"/>
          <ac:spMkLst>
            <pc:docMk/>
            <pc:sldMk cId="2273583169" sldId="258"/>
            <ac:spMk id="5" creationId="{D0FF0B11-BDFF-A339-8826-863E671CE57F}"/>
          </ac:spMkLst>
        </pc:spChg>
        <pc:spChg chg="mod">
          <ac:chgData name="Charlotte Vernon" userId="fd092223-7803-4932-a729-7365db52f177" providerId="ADAL" clId="{6551F0D6-7C71-421A-985F-17DECDB1DFA2}" dt="2026-10-02T12:49:00.397" v="1093" actId="14100"/>
          <ac:spMkLst>
            <pc:docMk/>
            <pc:sldMk cId="2273583169" sldId="258"/>
            <ac:spMk id="9" creationId="{E523A6BE-D49C-F9BC-053A-1C9C8184D14C}"/>
          </ac:spMkLst>
        </pc:spChg>
        <pc:spChg chg="mod">
          <ac:chgData name="Charlotte Vernon" userId="fd092223-7803-4932-a729-7365db52f177" providerId="ADAL" clId="{6551F0D6-7C71-421A-985F-17DECDB1DFA2}" dt="2026-10-02T13:01:41.460" v="2472" actId="1076"/>
          <ac:spMkLst>
            <pc:docMk/>
            <pc:sldMk cId="2273583169" sldId="258"/>
            <ac:spMk id="12" creationId="{C1F744C6-55A7-0802-9B6D-21D6EA928A3D}"/>
          </ac:spMkLst>
        </pc:spChg>
      </pc:sldChg>
      <pc:sldChg chg="modSp mod">
        <pc:chgData name="Charlotte Vernon" userId="fd092223-7803-4932-a729-7365db52f177" providerId="ADAL" clId="{6551F0D6-7C71-421A-985F-17DECDB1DFA2}" dt="2026-10-02T12:41:11.466" v="503" actId="1076"/>
        <pc:sldMkLst>
          <pc:docMk/>
          <pc:sldMk cId="3885676698" sldId="260"/>
        </pc:sldMkLst>
        <pc:graphicFrameChg chg="mod modGraphic">
          <ac:chgData name="Charlotte Vernon" userId="fd092223-7803-4932-a729-7365db52f177" providerId="ADAL" clId="{6551F0D6-7C71-421A-985F-17DECDB1DFA2}" dt="2026-10-02T12:41:11.466" v="503" actId="1076"/>
          <ac:graphicFrameMkLst>
            <pc:docMk/>
            <pc:sldMk cId="3885676698" sldId="260"/>
            <ac:graphicFrameMk id="2" creationId="{1E5ACE10-C6C7-DB63-3EE6-F8FDAFD48538}"/>
          </ac:graphicFrameMkLst>
        </pc:graphicFrameChg>
      </pc:sldChg>
      <pc:sldChg chg="addSp delSp modSp add mod">
        <pc:chgData name="Charlotte Vernon" userId="fd092223-7803-4932-a729-7365db52f177" providerId="ADAL" clId="{6551F0D6-7C71-421A-985F-17DECDB1DFA2}" dt="2026-10-02T13:01:38.469" v="2471" actId="208"/>
        <pc:sldMkLst>
          <pc:docMk/>
          <pc:sldMk cId="2629837828" sldId="261"/>
        </pc:sldMkLst>
        <pc:spChg chg="add del mod">
          <ac:chgData name="Charlotte Vernon" userId="fd092223-7803-4932-a729-7365db52f177" providerId="ADAL" clId="{6551F0D6-7C71-421A-985F-17DECDB1DFA2}" dt="2026-10-02T12:47:54.810" v="866" actId="14100"/>
          <ac:spMkLst>
            <pc:docMk/>
            <pc:sldMk cId="2629837828" sldId="261"/>
            <ac:spMk id="2" creationId="{C6F1E479-EC4B-9C6D-08F5-CEDB28D806E8}"/>
          </ac:spMkLst>
        </pc:spChg>
        <pc:spChg chg="mod">
          <ac:chgData name="Charlotte Vernon" userId="fd092223-7803-4932-a729-7365db52f177" providerId="ADAL" clId="{6551F0D6-7C71-421A-985F-17DECDB1DFA2}" dt="2026-10-02T13:01:38.469" v="2471" actId="208"/>
          <ac:spMkLst>
            <pc:docMk/>
            <pc:sldMk cId="2629837828" sldId="261"/>
            <ac:spMk id="4" creationId="{6D0196BC-67C8-AF65-B886-87D441EBF59F}"/>
          </ac:spMkLst>
        </pc:spChg>
        <pc:spChg chg="del">
          <ac:chgData name="Charlotte Vernon" userId="fd092223-7803-4932-a729-7365db52f177" providerId="ADAL" clId="{6551F0D6-7C71-421A-985F-17DECDB1DFA2}" dt="2026-10-02T12:45:33.876" v="577" actId="478"/>
          <ac:spMkLst>
            <pc:docMk/>
            <pc:sldMk cId="2629837828" sldId="261"/>
            <ac:spMk id="5" creationId="{28A1BA6E-45D5-9F85-CA7C-F4C5C2879AC9}"/>
          </ac:spMkLst>
        </pc:spChg>
        <pc:spChg chg="add mod">
          <ac:chgData name="Charlotte Vernon" userId="fd092223-7803-4932-a729-7365db52f177" providerId="ADAL" clId="{6551F0D6-7C71-421A-985F-17DECDB1DFA2}" dt="2026-10-02T12:57:37.659" v="2025" actId="1076"/>
          <ac:spMkLst>
            <pc:docMk/>
            <pc:sldMk cId="2629837828" sldId="261"/>
            <ac:spMk id="7" creationId="{35FFF30C-94BF-8C26-D26C-1E5512A2769A}"/>
          </ac:spMkLst>
        </pc:spChg>
        <pc:spChg chg="add del mod">
          <ac:chgData name="Charlotte Vernon" userId="fd092223-7803-4932-a729-7365db52f177" providerId="ADAL" clId="{6551F0D6-7C71-421A-985F-17DECDB1DFA2}" dt="2026-10-02T12:57:46.516" v="2027" actId="478"/>
          <ac:spMkLst>
            <pc:docMk/>
            <pc:sldMk cId="2629837828" sldId="261"/>
            <ac:spMk id="8" creationId="{1B70FFD6-9842-0036-BA24-96E8857AA003}"/>
          </ac:spMkLst>
        </pc:spChg>
        <pc:spChg chg="del">
          <ac:chgData name="Charlotte Vernon" userId="fd092223-7803-4932-a729-7365db52f177" providerId="ADAL" clId="{6551F0D6-7C71-421A-985F-17DECDB1DFA2}" dt="2026-10-02T12:45:33.043" v="576" actId="478"/>
          <ac:spMkLst>
            <pc:docMk/>
            <pc:sldMk cId="2629837828" sldId="261"/>
            <ac:spMk id="9" creationId="{4F0143E2-5A93-9270-07CC-1CE413E7CA2A}"/>
          </ac:spMkLst>
        </pc:spChg>
        <pc:spChg chg="del">
          <ac:chgData name="Charlotte Vernon" userId="fd092223-7803-4932-a729-7365db52f177" providerId="ADAL" clId="{6551F0D6-7C71-421A-985F-17DECDB1DFA2}" dt="2026-10-02T12:45:32.693" v="575" actId="478"/>
          <ac:spMkLst>
            <pc:docMk/>
            <pc:sldMk cId="2629837828" sldId="261"/>
            <ac:spMk id="12" creationId="{4FC2A4AE-AF57-1232-25F5-9D27B09294E7}"/>
          </ac:spMkLst>
        </pc:spChg>
        <pc:spChg chg="add mod">
          <ac:chgData name="Charlotte Vernon" userId="fd092223-7803-4932-a729-7365db52f177" providerId="ADAL" clId="{6551F0D6-7C71-421A-985F-17DECDB1DFA2}" dt="2026-10-02T13:01:34.781" v="2470" actId="208"/>
          <ac:spMkLst>
            <pc:docMk/>
            <pc:sldMk cId="2629837828" sldId="261"/>
            <ac:spMk id="13" creationId="{91406F8A-914A-979E-CCB4-D762DB7F5BD8}"/>
          </ac:spMkLst>
        </pc:spChg>
      </pc:sldChg>
    </pc:docChg>
  </pc:docChgLst>
  <pc:docChgLst>
    <pc:chgData name="Jane Melbourne" userId="7c543b89-d3d8-406f-b233-c1422d9ac87f" providerId="ADAL" clId="{78864BBC-5738-4E7B-BE72-2232DA5D2FE5}"/>
    <pc:docChg chg="custSel modSld">
      <pc:chgData name="Jane Melbourne" userId="7c543b89-d3d8-406f-b233-c1422d9ac87f" providerId="ADAL" clId="{78864BBC-5738-4E7B-BE72-2232DA5D2FE5}" dt="2026-10-02T13:26:01.711" v="56" actId="313"/>
      <pc:docMkLst>
        <pc:docMk/>
      </pc:docMkLst>
      <pc:sldChg chg="modSp mod">
        <pc:chgData name="Jane Melbourne" userId="7c543b89-d3d8-406f-b233-c1422d9ac87f" providerId="ADAL" clId="{78864BBC-5738-4E7B-BE72-2232DA5D2FE5}" dt="2026-10-02T13:06:10.345" v="25" actId="20577"/>
        <pc:sldMkLst>
          <pc:docMk/>
          <pc:sldMk cId="965559579" sldId="257"/>
        </pc:sldMkLst>
        <pc:spChg chg="mod">
          <ac:chgData name="Jane Melbourne" userId="7c543b89-d3d8-406f-b233-c1422d9ac87f" providerId="ADAL" clId="{78864BBC-5738-4E7B-BE72-2232DA5D2FE5}" dt="2026-10-02T13:06:10.345" v="25" actId="20577"/>
          <ac:spMkLst>
            <pc:docMk/>
            <pc:sldMk cId="965559579" sldId="257"/>
            <ac:spMk id="3" creationId="{61CF1B49-E7E5-6BE7-9EFB-F9B7DBECD7A0}"/>
          </ac:spMkLst>
        </pc:spChg>
        <pc:spChg chg="mod">
          <ac:chgData name="Jane Melbourne" userId="7c543b89-d3d8-406f-b233-c1422d9ac87f" providerId="ADAL" clId="{78864BBC-5738-4E7B-BE72-2232DA5D2FE5}" dt="2026-10-02T13:04:28.458" v="3" actId="33524"/>
          <ac:spMkLst>
            <pc:docMk/>
            <pc:sldMk cId="965559579" sldId="257"/>
            <ac:spMk id="4" creationId="{54AC7948-187B-E896-08AA-528CA8B1FC87}"/>
          </ac:spMkLst>
        </pc:spChg>
      </pc:sldChg>
      <pc:sldChg chg="modSp mod">
        <pc:chgData name="Jane Melbourne" userId="7c543b89-d3d8-406f-b233-c1422d9ac87f" providerId="ADAL" clId="{78864BBC-5738-4E7B-BE72-2232DA5D2FE5}" dt="2026-10-02T13:09:29.895" v="28" actId="33524"/>
        <pc:sldMkLst>
          <pc:docMk/>
          <pc:sldMk cId="2273583169" sldId="258"/>
        </pc:sldMkLst>
        <pc:spChg chg="mod">
          <ac:chgData name="Jane Melbourne" userId="7c543b89-d3d8-406f-b233-c1422d9ac87f" providerId="ADAL" clId="{78864BBC-5738-4E7B-BE72-2232DA5D2FE5}" dt="2026-10-02T13:09:29.895" v="28" actId="33524"/>
          <ac:spMkLst>
            <pc:docMk/>
            <pc:sldMk cId="2273583169" sldId="258"/>
            <ac:spMk id="9" creationId="{E523A6BE-D49C-F9BC-053A-1C9C8184D14C}"/>
          </ac:spMkLst>
        </pc:spChg>
      </pc:sldChg>
      <pc:sldChg chg="modSp mod">
        <pc:chgData name="Jane Melbourne" userId="7c543b89-d3d8-406f-b233-c1422d9ac87f" providerId="ADAL" clId="{78864BBC-5738-4E7B-BE72-2232DA5D2FE5}" dt="2026-10-02T13:06:40.356" v="27" actId="20577"/>
        <pc:sldMkLst>
          <pc:docMk/>
          <pc:sldMk cId="3885676698" sldId="260"/>
        </pc:sldMkLst>
        <pc:graphicFrameChg chg="modGraphic">
          <ac:chgData name="Jane Melbourne" userId="7c543b89-d3d8-406f-b233-c1422d9ac87f" providerId="ADAL" clId="{78864BBC-5738-4E7B-BE72-2232DA5D2FE5}" dt="2026-10-02T13:06:40.356" v="27" actId="20577"/>
          <ac:graphicFrameMkLst>
            <pc:docMk/>
            <pc:sldMk cId="3885676698" sldId="260"/>
            <ac:graphicFrameMk id="2" creationId="{1E5ACE10-C6C7-DB63-3EE6-F8FDAFD48538}"/>
          </ac:graphicFrameMkLst>
        </pc:graphicFrameChg>
      </pc:sldChg>
      <pc:sldChg chg="modSp mod">
        <pc:chgData name="Jane Melbourne" userId="7c543b89-d3d8-406f-b233-c1422d9ac87f" providerId="ADAL" clId="{78864BBC-5738-4E7B-BE72-2232DA5D2FE5}" dt="2026-10-02T13:26:01.711" v="56" actId="313"/>
        <pc:sldMkLst>
          <pc:docMk/>
          <pc:sldMk cId="2629837828" sldId="261"/>
        </pc:sldMkLst>
        <pc:spChg chg="mod">
          <ac:chgData name="Jane Melbourne" userId="7c543b89-d3d8-406f-b233-c1422d9ac87f" providerId="ADAL" clId="{78864BBC-5738-4E7B-BE72-2232DA5D2FE5}" dt="2026-10-02T13:17:34.080" v="55" actId="20577"/>
          <ac:spMkLst>
            <pc:docMk/>
            <pc:sldMk cId="2629837828" sldId="261"/>
            <ac:spMk id="2" creationId="{C6F1E479-EC4B-9C6D-08F5-CEDB28D806E8}"/>
          </ac:spMkLst>
        </pc:spChg>
        <pc:spChg chg="mod">
          <ac:chgData name="Jane Melbourne" userId="7c543b89-d3d8-406f-b233-c1422d9ac87f" providerId="ADAL" clId="{78864BBC-5738-4E7B-BE72-2232DA5D2FE5}" dt="2026-10-02T13:26:01.711" v="56" actId="313"/>
          <ac:spMkLst>
            <pc:docMk/>
            <pc:sldMk cId="2629837828" sldId="261"/>
            <ac:spMk id="13" creationId="{91406F8A-914A-979E-CCB4-D762DB7F5BD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79867CD-CD09-0EEC-D165-96584688B982}"/>
              </a:ext>
            </a:extLst>
          </p:cNvPr>
          <p:cNvSpPr>
            <a:spLocks noGrp="1"/>
          </p:cNvSpPr>
          <p:nvPr>
            <p:ph type="title"/>
          </p:nvPr>
        </p:nvSpPr>
        <p:spPr>
          <a:xfrm>
            <a:off x="82296" y="64007"/>
            <a:ext cx="12015216" cy="5120639"/>
          </a:xfrm>
        </p:spPr>
        <p:txBody>
          <a:bodyPr>
            <a:normAutofit/>
          </a:bodyPr>
          <a:lstStyle>
            <a:lvl1pPr>
              <a:defRPr sz="11000" cap="all" baseline="0"/>
            </a:lvl1pPr>
          </a:lstStyle>
          <a:p>
            <a:r>
              <a:rPr lang="en-US"/>
              <a:t>Click to edit Master title style</a:t>
            </a:r>
          </a:p>
        </p:txBody>
      </p:sp>
      <p:sp>
        <p:nvSpPr>
          <p:cNvPr id="3" name="Subtitle 2">
            <a:extLst>
              <a:ext uri="{FF2B5EF4-FFF2-40B4-BE49-F238E27FC236}">
                <a16:creationId xmlns:a16="http://schemas.microsoft.com/office/drawing/2014/main" id="{F065D245-B564-481D-A323-F73C5BCA8461}"/>
              </a:ext>
            </a:extLst>
          </p:cNvPr>
          <p:cNvSpPr>
            <a:spLocks noGrp="1"/>
          </p:cNvSpPr>
          <p:nvPr>
            <p:ph type="subTitle" idx="1"/>
          </p:nvPr>
        </p:nvSpPr>
        <p:spPr>
          <a:xfrm>
            <a:off x="1088136" y="5360878"/>
            <a:ext cx="10037064" cy="566928"/>
          </a:xfrm>
        </p:spPr>
        <p:txBody>
          <a:bodyPr anchor="b" anchorCtr="0">
            <a:normAutofit/>
          </a:bodyPr>
          <a:lstStyle>
            <a:lvl1pPr marL="0" indent="0" algn="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011422A5-3076-413B-84CB-ED3BA4171CC0}"/>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28E072EE-51B3-4C0C-A460-4684AB079301}"/>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F5267C68-40D5-477E-9DBC-C28FD4B1142F}"/>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8" name="Straight Connector 7">
            <a:extLst>
              <a:ext uri="{FF2B5EF4-FFF2-40B4-BE49-F238E27FC236}">
                <a16:creationId xmlns:a16="http://schemas.microsoft.com/office/drawing/2014/main" id="{3C1F8589-B640-4540-D0AD-2B0461CD340F}"/>
              </a:ext>
              <a:ext uri="{C183D7F6-B498-43B3-948B-1728B52AA6E4}">
                <adec:decorative xmlns:adec="http://schemas.microsoft.com/office/drawing/2017/decorative" val="1"/>
              </a:ext>
            </a:extLst>
          </p:cNvPr>
          <p:cNvCxnSpPr>
            <a:cxnSpLocks/>
          </p:cNvCxnSpPr>
          <p:nvPr/>
        </p:nvCxnSpPr>
        <p:spPr>
          <a:xfrm>
            <a:off x="11387805" y="5749927"/>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4022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EE2F5-9D3C-4BE7-9AD5-335B31CF2CB5}"/>
              </a:ext>
            </a:extLst>
          </p:cNvPr>
          <p:cNvSpPr>
            <a:spLocks noGrp="1"/>
          </p:cNvSpPr>
          <p:nvPr>
            <p:ph type="title"/>
          </p:nvPr>
        </p:nvSpPr>
        <p:spPr>
          <a:xfrm>
            <a:off x="1088136" y="1090246"/>
            <a:ext cx="10840626" cy="79051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5F98C4F-4BF6-47CF-ABEE-2B12748C470C}"/>
              </a:ext>
            </a:extLst>
          </p:cNvPr>
          <p:cNvSpPr>
            <a:spLocks noGrp="1"/>
          </p:cNvSpPr>
          <p:nvPr>
            <p:ph idx="1"/>
          </p:nvPr>
        </p:nvSpPr>
        <p:spPr>
          <a:xfrm>
            <a:off x="1088135" y="1880756"/>
            <a:ext cx="10840627" cy="45581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6151AB30-CD74-471D-9FA6-ADC0C901E6D0}"/>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D539070-70D2-4DD1-A439-155343FE262E}"/>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A6A137C4-F19E-4521-8DCB-4E0CF9CA3193}"/>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7" name="Straight Connector 6">
            <a:extLst>
              <a:ext uri="{FF2B5EF4-FFF2-40B4-BE49-F238E27FC236}">
                <a16:creationId xmlns:a16="http://schemas.microsoft.com/office/drawing/2014/main" id="{FD144482-F463-E942-01AE-69DF54F4171C}"/>
              </a:ext>
              <a:ext uri="{C183D7F6-B498-43B3-948B-1728B52AA6E4}">
                <adec:decorative xmlns:adec="http://schemas.microsoft.com/office/drawing/2017/decorative" val="1"/>
              </a:ext>
            </a:extLst>
          </p:cNvPr>
          <p:cNvCxnSpPr>
            <a:cxnSpLocks/>
          </p:cNvCxnSpPr>
          <p:nvPr/>
        </p:nvCxnSpPr>
        <p:spPr>
          <a:xfrm>
            <a:off x="0" y="120586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392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87847" y="4676177"/>
            <a:ext cx="10835639" cy="1319510"/>
          </a:xfrm>
        </p:spPr>
        <p:txBody>
          <a:bodyPr vert="horz" lIns="91440" tIns="45720" rIns="91440" bIns="45720" rtlCol="0" anchor="b">
            <a:noAutofit/>
          </a:bodyPr>
          <a:lstStyle>
            <a:lvl1pPr>
              <a:defRPr lang="en-US" sz="54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087847" y="6065134"/>
            <a:ext cx="10835639" cy="373766"/>
          </a:xfrm>
        </p:spPr>
        <p:txBody>
          <a:bodyPr vert="horz" lIns="91440" tIns="45720" rIns="91440" bIns="45720" rtlCol="0" anchor="b">
            <a:noAutofit/>
          </a:bodyPr>
          <a:lstStyle>
            <a:lvl1pPr marL="0" indent="0">
              <a:spcBef>
                <a:spcPts val="0"/>
              </a:spcBef>
              <a:buNone/>
              <a:defRPr lang="en-US" sz="2000" dirty="0"/>
            </a:lvl1pPr>
          </a:lstStyle>
          <a:p>
            <a:pPr lvl="0"/>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1"/>
            <a:ext cx="12191999" cy="4467828"/>
          </a:xfrm>
          <a:blipFill dpi="0" rotWithShape="1">
            <a:blip r:embed="rId2">
              <a:alphaModFix amt="60000"/>
            </a:blip>
            <a:srcRect/>
            <a:stretch>
              <a:fillRect/>
            </a:stretch>
          </a:blipFill>
        </p:spPr>
        <p:txBody>
          <a:bodyPr/>
          <a:lstStyle>
            <a:lvl1pPr marL="0" indent="0">
              <a:buNone/>
              <a:defRPr/>
            </a:lvl1pPr>
          </a:lstStyle>
          <a:p>
            <a:r>
              <a:rPr lang="en-US"/>
              <a:t> </a:t>
            </a:r>
          </a:p>
        </p:txBody>
      </p:sp>
      <p:cxnSp>
        <p:nvCxnSpPr>
          <p:cNvPr id="4" name="Straight Connector 3">
            <a:extLst>
              <a:ext uri="{FF2B5EF4-FFF2-40B4-BE49-F238E27FC236}">
                <a16:creationId xmlns:a16="http://schemas.microsoft.com/office/drawing/2014/main" id="{A7765164-0D02-5316-1845-119CB011190B}"/>
              </a:ext>
              <a:ext uri="{C183D7F6-B498-43B3-948B-1728B52AA6E4}">
                <adec:decorative xmlns:adec="http://schemas.microsoft.com/office/drawing/2017/decorative" val="1"/>
              </a:ext>
            </a:extLst>
          </p:cNvPr>
          <p:cNvCxnSpPr>
            <a:cxnSpLocks/>
          </p:cNvCxnSpPr>
          <p:nvPr/>
        </p:nvCxnSpPr>
        <p:spPr>
          <a:xfrm>
            <a:off x="0" y="5715000"/>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Footer Placeholder 5">
            <a:extLst>
              <a:ext uri="{FF2B5EF4-FFF2-40B4-BE49-F238E27FC236}">
                <a16:creationId xmlns:a16="http://schemas.microsoft.com/office/drawing/2014/main" id="{2DFA2081-8ED6-0719-D0B6-2818D6019332}"/>
              </a:ext>
            </a:extLst>
          </p:cNvPr>
          <p:cNvSpPr>
            <a:spLocks noGrp="1"/>
          </p:cNvSpPr>
          <p:nvPr>
            <p:ph type="ftr" sz="quarter" idx="15"/>
          </p:nvPr>
        </p:nvSpPr>
        <p:spPr/>
        <p:txBody>
          <a:bodyPr/>
          <a:lstStyle/>
          <a:p>
            <a:endParaRPr lang="en-GB"/>
          </a:p>
        </p:txBody>
      </p:sp>
      <p:sp>
        <p:nvSpPr>
          <p:cNvPr id="5" name="Date Placeholder 4">
            <a:extLst>
              <a:ext uri="{FF2B5EF4-FFF2-40B4-BE49-F238E27FC236}">
                <a16:creationId xmlns:a16="http://schemas.microsoft.com/office/drawing/2014/main" id="{9A51F47A-9B8B-A343-2C56-110E21331AE3}"/>
              </a:ext>
            </a:extLst>
          </p:cNvPr>
          <p:cNvSpPr>
            <a:spLocks noGrp="1"/>
          </p:cNvSpPr>
          <p:nvPr>
            <p:ph type="dt" sz="half" idx="14"/>
          </p:nvPr>
        </p:nvSpPr>
        <p:spPr/>
        <p:txBody>
          <a:bodyPr/>
          <a:lstStyle/>
          <a:p>
            <a:fld id="{943F7DF5-B66B-4CD4-95CD-FF7D4C0DCE37}" type="datetimeFigureOut">
              <a:rPr lang="en-GB" smtClean="0"/>
              <a:t>02/10/2026</a:t>
            </a:fld>
            <a:endParaRPr lang="en-GB"/>
          </a:p>
        </p:txBody>
      </p:sp>
      <p:sp>
        <p:nvSpPr>
          <p:cNvPr id="10" name="Slide Number Placeholder 9">
            <a:extLst>
              <a:ext uri="{FF2B5EF4-FFF2-40B4-BE49-F238E27FC236}">
                <a16:creationId xmlns:a16="http://schemas.microsoft.com/office/drawing/2014/main" id="{F259CCC4-FA9E-2074-3142-5EBA62F91B25}"/>
              </a:ext>
            </a:extLst>
          </p:cNvPr>
          <p:cNvSpPr>
            <a:spLocks noGrp="1"/>
          </p:cNvSpPr>
          <p:nvPr>
            <p:ph type="sldNum" sz="quarter" idx="16"/>
          </p:nvPr>
        </p:nvSpPr>
        <p:spPr/>
        <p:txBody>
          <a:bodyPr/>
          <a:lstStyle/>
          <a:p>
            <a:fld id="{78135980-2F25-4BE6-AE6B-A5DD7927742F}" type="slidenum">
              <a:rPr lang="en-GB" smtClean="0"/>
              <a:t>‹#›</a:t>
            </a:fld>
            <a:endParaRPr lang="en-GB"/>
          </a:p>
        </p:txBody>
      </p:sp>
    </p:spTree>
    <p:extLst>
      <p:ext uri="{BB962C8B-B14F-4D97-AF65-F5344CB8AC3E}">
        <p14:creationId xmlns:p14="http://schemas.microsoft.com/office/powerpoint/2010/main" val="415412407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846390" y="1411358"/>
            <a:ext cx="3736010" cy="2845567"/>
          </a:xfrm>
        </p:spPr>
        <p:txBody>
          <a:bodyPr vert="horz" lIns="91440" tIns="45720" rIns="91440" bIns="45720" rtlCol="0" anchor="b">
            <a:noAutofit/>
          </a:bodyPr>
          <a:lstStyle>
            <a:lvl1pPr>
              <a:defRPr lang="en-US" sz="36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846388" y="4403039"/>
            <a:ext cx="3729915" cy="1123122"/>
          </a:xfrm>
        </p:spPr>
        <p:txBody>
          <a:bodyPr vert="horz" lIns="91440" tIns="45720" rIns="91440" bIns="45720" rtlCol="0">
            <a:normAutofit/>
          </a:bodyPr>
          <a:lstStyle>
            <a:lvl1pPr marL="0" indent="0">
              <a:lnSpc>
                <a:spcPct val="100000"/>
              </a:lnSpc>
              <a:buNone/>
              <a:defRPr lang="en-US" sz="1600" dirty="0"/>
            </a:lvl1pPr>
          </a:lstStyle>
          <a:p>
            <a:pPr lvl="0"/>
            <a:r>
              <a:rPr lang="en-US"/>
              <a:t>Click to edit Master subtitle style</a:t>
            </a:r>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0" y="0"/>
            <a:ext cx="7617785"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17" name="Footer Placeholder 4">
            <a:extLst>
              <a:ext uri="{FF2B5EF4-FFF2-40B4-BE49-F238E27FC236}">
                <a16:creationId xmlns:a16="http://schemas.microsoft.com/office/drawing/2014/main" id="{DF8C2BF2-38FB-0598-A4BE-DD111229A3FE}"/>
              </a:ext>
            </a:extLst>
          </p:cNvPr>
          <p:cNvSpPr>
            <a:spLocks noGrp="1"/>
          </p:cNvSpPr>
          <p:nvPr>
            <p:ph type="ftr" sz="quarter" idx="11"/>
          </p:nvPr>
        </p:nvSpPr>
        <p:spPr>
          <a:xfrm>
            <a:off x="7846388" y="6438900"/>
            <a:ext cx="1714301" cy="419100"/>
          </a:xfrm>
        </p:spPr>
        <p:txBody>
          <a:bodyPr/>
          <a:lstStyle/>
          <a:p>
            <a:endParaRPr lang="en-GB"/>
          </a:p>
        </p:txBody>
      </p:sp>
      <p:sp>
        <p:nvSpPr>
          <p:cNvPr id="18" name="Date Placeholder 4">
            <a:extLst>
              <a:ext uri="{FF2B5EF4-FFF2-40B4-BE49-F238E27FC236}">
                <a16:creationId xmlns:a16="http://schemas.microsoft.com/office/drawing/2014/main" id="{5A41BBAF-5441-8512-B575-2EB961DD485E}"/>
              </a:ext>
            </a:extLst>
          </p:cNvPr>
          <p:cNvSpPr>
            <a:spLocks noGrp="1"/>
          </p:cNvSpPr>
          <p:nvPr>
            <p:ph type="dt" sz="half" idx="15"/>
          </p:nvPr>
        </p:nvSpPr>
        <p:spPr>
          <a:xfrm>
            <a:off x="9650896" y="6438900"/>
            <a:ext cx="864704" cy="419100"/>
          </a:xfrm>
        </p:spPr>
        <p:txBody>
          <a:bodyPr/>
          <a:lstStyle/>
          <a:p>
            <a:fld id="{943F7DF5-B66B-4CD4-95CD-FF7D4C0DCE37}" type="datetimeFigureOut">
              <a:rPr lang="en-GB" smtClean="0"/>
              <a:t>02/10/2026</a:t>
            </a:fld>
            <a:endParaRPr lang="en-GB"/>
          </a:p>
        </p:txBody>
      </p:sp>
      <p:sp>
        <p:nvSpPr>
          <p:cNvPr id="19" name="Slide Number Placeholder 5">
            <a:extLst>
              <a:ext uri="{FF2B5EF4-FFF2-40B4-BE49-F238E27FC236}">
                <a16:creationId xmlns:a16="http://schemas.microsoft.com/office/drawing/2014/main" id="{89401810-4A83-D1CF-00A6-76F622C7153C}"/>
              </a:ext>
            </a:extLst>
          </p:cNvPr>
          <p:cNvSpPr>
            <a:spLocks noGrp="1"/>
          </p:cNvSpPr>
          <p:nvPr>
            <p:ph type="sldNum" sz="quarter" idx="12"/>
          </p:nvPr>
        </p:nvSpPr>
        <p:spPr>
          <a:xfrm>
            <a:off x="10523764" y="6438900"/>
            <a:ext cx="601436" cy="419100"/>
          </a:xfrm>
        </p:spPr>
        <p:txBody>
          <a:bodyPr/>
          <a:lstStyle/>
          <a:p>
            <a:fld id="{78135980-2F25-4BE6-AE6B-A5DD7927742F}" type="slidenum">
              <a:rPr lang="en-GB" smtClean="0"/>
              <a:t>‹#›</a:t>
            </a:fld>
            <a:endParaRPr lang="en-GB"/>
          </a:p>
        </p:txBody>
      </p:sp>
    </p:spTree>
    <p:extLst>
      <p:ext uri="{BB962C8B-B14F-4D97-AF65-F5344CB8AC3E}">
        <p14:creationId xmlns:p14="http://schemas.microsoft.com/office/powerpoint/2010/main" val="278853280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tx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61A7175-8061-E7CC-68E4-2B3CECB6CCFE}"/>
              </a:ext>
            </a:extLst>
          </p:cNvPr>
          <p:cNvSpPr>
            <a:spLocks noGrp="1"/>
          </p:cNvSpPr>
          <p:nvPr>
            <p:ph type="title" hasCustomPrompt="1"/>
          </p:nvPr>
        </p:nvSpPr>
        <p:spPr>
          <a:xfrm>
            <a:off x="1088136" y="1090244"/>
            <a:ext cx="10037064" cy="5159257"/>
          </a:xfrm>
        </p:spPr>
        <p:txBody>
          <a:bodyPr>
            <a:normAutofit/>
          </a:bodyPr>
          <a:lstStyle>
            <a:lvl1pPr>
              <a:defRPr sz="8000">
                <a:solidFill>
                  <a:schemeClr val="bg1"/>
                </a:solidFill>
              </a:defRPr>
            </a:lvl1pPr>
          </a:lstStyle>
          <a:p>
            <a:r>
              <a:rPr lang="en-US"/>
              <a:t>Section header</a:t>
            </a:r>
          </a:p>
        </p:txBody>
      </p:sp>
      <p:sp>
        <p:nvSpPr>
          <p:cNvPr id="5" name="Footer Placeholder 4">
            <a:extLst>
              <a:ext uri="{FF2B5EF4-FFF2-40B4-BE49-F238E27FC236}">
                <a16:creationId xmlns:a16="http://schemas.microsoft.com/office/drawing/2014/main" id="{4C094542-CAEF-4D6C-BE6A-BC100F0590F9}"/>
              </a:ext>
            </a:extLst>
          </p:cNvPr>
          <p:cNvSpPr>
            <a:spLocks noGrp="1"/>
          </p:cNvSpPr>
          <p:nvPr>
            <p:ph type="ftr" sz="quarter" idx="11"/>
          </p:nvPr>
        </p:nvSpPr>
        <p:spPr/>
        <p:txBody>
          <a:bodyPr/>
          <a:lstStyle>
            <a:lvl1pPr>
              <a:defRPr>
                <a:solidFill>
                  <a:schemeClr val="bg1"/>
                </a:solidFill>
              </a:defRPr>
            </a:lvl1pPr>
          </a:lstStyle>
          <a:p>
            <a:endParaRPr lang="en-GB"/>
          </a:p>
        </p:txBody>
      </p:sp>
      <p:sp>
        <p:nvSpPr>
          <p:cNvPr id="4" name="Date Placeholder 3">
            <a:extLst>
              <a:ext uri="{FF2B5EF4-FFF2-40B4-BE49-F238E27FC236}">
                <a16:creationId xmlns:a16="http://schemas.microsoft.com/office/drawing/2014/main" id="{B3408851-4DCC-447C-828A-5F7E66F7623D}"/>
              </a:ext>
            </a:extLst>
          </p:cNvPr>
          <p:cNvSpPr>
            <a:spLocks noGrp="1"/>
          </p:cNvSpPr>
          <p:nvPr>
            <p:ph type="dt" sz="half" idx="10"/>
          </p:nvPr>
        </p:nvSpPr>
        <p:spPr/>
        <p:txBody>
          <a:bodyPr/>
          <a:lstStyle>
            <a:lvl1pPr>
              <a:defRPr>
                <a:solidFill>
                  <a:schemeClr val="bg1"/>
                </a:solidFill>
              </a:defRPr>
            </a:lvl1p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2C8BDE40-8468-4051-9703-B751608AAF9D}"/>
              </a:ext>
            </a:extLst>
          </p:cNvPr>
          <p:cNvSpPr>
            <a:spLocks noGrp="1"/>
          </p:cNvSpPr>
          <p:nvPr>
            <p:ph type="sldNum" sz="quarter" idx="12"/>
          </p:nvPr>
        </p:nvSpPr>
        <p:spPr/>
        <p:txBody>
          <a:bodyPr/>
          <a:lstStyle>
            <a:lvl1pPr>
              <a:defRPr>
                <a:solidFill>
                  <a:schemeClr val="bg1"/>
                </a:solidFill>
              </a:defRPr>
            </a:lvl1pPr>
          </a:lstStyle>
          <a:p>
            <a:fld id="{78135980-2F25-4BE6-AE6B-A5DD7927742F}" type="slidenum">
              <a:rPr lang="en-GB" smtClean="0"/>
              <a:t>‹#›</a:t>
            </a:fld>
            <a:endParaRPr lang="en-GB"/>
          </a:p>
        </p:txBody>
      </p:sp>
      <p:cxnSp>
        <p:nvCxnSpPr>
          <p:cNvPr id="9" name="Straight Connector 8">
            <a:extLst>
              <a:ext uri="{FF2B5EF4-FFF2-40B4-BE49-F238E27FC236}">
                <a16:creationId xmlns:a16="http://schemas.microsoft.com/office/drawing/2014/main" id="{96A5A591-C2D3-D6A3-432F-2C1371951C13}"/>
              </a:ext>
              <a:ext uri="{C183D7F6-B498-43B3-948B-1728B52AA6E4}">
                <adec:decorative xmlns:adec="http://schemas.microsoft.com/office/drawing/2017/decorative" val="1"/>
              </a:ext>
            </a:extLst>
          </p:cNvPr>
          <p:cNvCxnSpPr>
            <a:cxnSpLocks/>
          </p:cNvCxnSpPr>
          <p:nvPr/>
        </p:nvCxnSpPr>
        <p:spPr>
          <a:xfrm>
            <a:off x="0" y="1205868"/>
            <a:ext cx="804195" cy="0"/>
          </a:xfrm>
          <a:prstGeom prst="line">
            <a:avLst/>
          </a:prstGeom>
          <a:ln w="1206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5717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CB916BDA-9E36-8180-7EBC-AC2A35C79FFC}"/>
              </a:ext>
            </a:extLst>
          </p:cNvPr>
          <p:cNvSpPr>
            <a:spLocks noGrp="1"/>
          </p:cNvSpPr>
          <p:nvPr>
            <p:ph type="title" hasCustomPrompt="1"/>
          </p:nvPr>
        </p:nvSpPr>
        <p:spPr>
          <a:xfrm>
            <a:off x="1090940" y="1088702"/>
            <a:ext cx="8479072" cy="1395553"/>
          </a:xfrm>
        </p:spPr>
        <p:txBody>
          <a:bodyPr anchor="t">
            <a:normAutofit/>
          </a:bodyPr>
          <a:lstStyle>
            <a:lvl1pPr>
              <a:defRPr sz="3600"/>
            </a:lvl1pPr>
          </a:lstStyle>
          <a:p>
            <a:r>
              <a:rPr lang="en-US"/>
              <a:t>Agenda</a:t>
            </a:r>
          </a:p>
        </p:txBody>
      </p:sp>
      <p:sp>
        <p:nvSpPr>
          <p:cNvPr id="8" name="Content Placeholder 6">
            <a:extLst>
              <a:ext uri="{FF2B5EF4-FFF2-40B4-BE49-F238E27FC236}">
                <a16:creationId xmlns:a16="http://schemas.microsoft.com/office/drawing/2014/main" id="{92AF672E-4752-50B9-9301-C8042FD003CC}"/>
              </a:ext>
            </a:extLst>
          </p:cNvPr>
          <p:cNvSpPr>
            <a:spLocks noGrp="1"/>
          </p:cNvSpPr>
          <p:nvPr>
            <p:ph sz="quarter" idx="13"/>
          </p:nvPr>
        </p:nvSpPr>
        <p:spPr>
          <a:xfrm>
            <a:off x="1096697" y="2484255"/>
            <a:ext cx="8467558" cy="3539514"/>
          </a:xfrm>
        </p:spPr>
        <p:txBody>
          <a:bodyPr>
            <a:normAutofit/>
          </a:bodyPr>
          <a:lstStyle>
            <a:lvl1pPr marL="457200" indent="-457200">
              <a:lnSpc>
                <a:spcPct val="100000"/>
              </a:lnSpc>
              <a:buFont typeface="+mj-lt"/>
              <a:buAutoNum type="arabicPeriod"/>
              <a:defRPr sz="2000"/>
            </a:lvl1pPr>
            <a:lvl2pPr marL="685800" indent="-457200">
              <a:lnSpc>
                <a:spcPct val="100000"/>
              </a:lnSpc>
              <a:buFont typeface="+mj-lt"/>
              <a:buAutoNum type="arabicPeriod"/>
              <a:defRPr sz="2000"/>
            </a:lvl2pPr>
            <a:lvl3pPr marL="800100" indent="-342900">
              <a:lnSpc>
                <a:spcPct val="100000"/>
              </a:lnSpc>
              <a:buFont typeface="+mj-lt"/>
              <a:buAutoNum type="arabicPeriod"/>
              <a:defRPr sz="2000"/>
            </a:lvl3pPr>
            <a:lvl4pPr marL="1028700" indent="-342900">
              <a:lnSpc>
                <a:spcPct val="100000"/>
              </a:lnSpc>
              <a:buFont typeface="+mj-lt"/>
              <a:buAutoNum type="arabicPeriod"/>
              <a:defRPr sz="2000"/>
            </a:lvl4pPr>
            <a:lvl5pPr marL="1257300" indent="-342900">
              <a:lnSpc>
                <a:spcPct val="100000"/>
              </a:lnSpc>
              <a:buFont typeface="+mj-lt"/>
              <a:buAutoNum type="arabicPeriod"/>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GB"/>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9" name="Straight Connector 8">
            <a:extLst>
              <a:ext uri="{FF2B5EF4-FFF2-40B4-BE49-F238E27FC236}">
                <a16:creationId xmlns:a16="http://schemas.microsoft.com/office/drawing/2014/main" id="{4565070F-FB67-7572-2807-986A25537650}"/>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6685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1088136" y="1088136"/>
            <a:ext cx="5749392" cy="1554480"/>
          </a:xfrm>
        </p:spPr>
        <p:txBody>
          <a:bodyPr anchor="t" anchorCtr="0">
            <a:normAutofit/>
          </a:bodyPr>
          <a:lstStyle>
            <a:lvl1pPr>
              <a:defRPr sz="3600"/>
            </a:lvl1pPr>
          </a:lstStyle>
          <a:p>
            <a:r>
              <a:rPr lang="en-US"/>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088136" y="2651760"/>
            <a:ext cx="5749392" cy="3694176"/>
          </a:xfrm>
        </p:spPr>
        <p:txBody>
          <a:bodyPr>
            <a:normAutofit/>
          </a:bodyPr>
          <a:lstStyle>
            <a:lvl1pPr marL="342900" indent="-342900">
              <a:lnSpc>
                <a:spcPct val="100000"/>
              </a:lnSpc>
              <a:buFont typeface="System Font Regular"/>
              <a:buChar char="-"/>
              <a:defRPr sz="2000"/>
            </a:lvl1pPr>
            <a:lvl2pPr>
              <a:lnSpc>
                <a:spcPct val="100000"/>
              </a:lnSpc>
              <a:defRPr sz="2000"/>
            </a:lvl2pPr>
            <a:lvl3pPr>
              <a:lnSpc>
                <a:spcPct val="100000"/>
              </a:lnSpc>
              <a:defRPr sz="2000"/>
            </a:lvl3pPr>
            <a:lvl4pPr>
              <a:lnSpc>
                <a:spcPct val="100000"/>
              </a:lnSpc>
              <a:defRPr sz="2000"/>
            </a:lvl4pPr>
            <a:lvl5pPr>
              <a:lnSpc>
                <a:spcPct val="100000"/>
              </a:lnSpc>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1090940" y="6438900"/>
            <a:ext cx="3915404" cy="419100"/>
          </a:xfrm>
        </p:spPr>
        <p:txBody>
          <a:bodyPr/>
          <a:lstStyle/>
          <a:p>
            <a:endParaRPr lang="en-GB"/>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5006344" y="6438900"/>
            <a:ext cx="1126120" cy="419100"/>
          </a:xfrm>
        </p:spPr>
        <p:txBody>
          <a:bodyPr/>
          <a:lstStyle/>
          <a:p>
            <a:fld id="{943F7DF5-B66B-4CD4-95CD-FF7D4C0DCE37}" type="datetimeFigureOut">
              <a:rPr lang="en-GB" smtClean="0"/>
              <a:t>02/10/2026</a:t>
            </a:fld>
            <a:endParaRPr lang="en-GB"/>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6132464" y="6438900"/>
            <a:ext cx="705064" cy="419100"/>
          </a:xfrm>
        </p:spPr>
        <p:txBody>
          <a:bodyPr/>
          <a:lstStyle/>
          <a:p>
            <a:fld id="{78135980-2F25-4BE6-AE6B-A5DD7927742F}" type="slidenum">
              <a:rPr lang="en-GB" smtClean="0"/>
              <a:t>‹#›</a:t>
            </a:fld>
            <a:endParaRPr lang="en-GB"/>
          </a:p>
        </p:txBody>
      </p:sp>
      <p:sp>
        <p:nvSpPr>
          <p:cNvPr id="6" name="Picture Placeholder 10">
            <a:extLst>
              <a:ext uri="{FF2B5EF4-FFF2-40B4-BE49-F238E27FC236}">
                <a16:creationId xmlns:a16="http://schemas.microsoft.com/office/drawing/2014/main" id="{E4B52E79-E470-1B1A-EADF-94DA7253B328}"/>
              </a:ext>
            </a:extLst>
          </p:cNvPr>
          <p:cNvSpPr>
            <a:spLocks noGrp="1"/>
          </p:cNvSpPr>
          <p:nvPr>
            <p:ph type="pic" sz="quarter" idx="14" hasCustomPrompt="1"/>
          </p:nvPr>
        </p:nvSpPr>
        <p:spPr>
          <a:xfrm>
            <a:off x="7315200" y="0"/>
            <a:ext cx="4876800" cy="6858000"/>
          </a:xfrm>
          <a:blipFill dpi="0" rotWithShape="1">
            <a:blip r:embed="rId2">
              <a:alphaModFix amt="60000"/>
            </a:blip>
            <a:srcRect/>
            <a:stretch>
              <a:fillRect/>
            </a:stretch>
          </a:blipFill>
        </p:spPr>
        <p:txBody>
          <a:bodyPr/>
          <a:lstStyle>
            <a:lvl1pPr>
              <a:defRPr/>
            </a:lvl1pPr>
          </a:lstStyle>
          <a:p>
            <a:r>
              <a:rPr lang="en-US"/>
              <a:t>  </a:t>
            </a:r>
          </a:p>
        </p:txBody>
      </p:sp>
      <p:cxnSp>
        <p:nvCxnSpPr>
          <p:cNvPr id="8" name="Straight Connector 7">
            <a:extLst>
              <a:ext uri="{FF2B5EF4-FFF2-40B4-BE49-F238E27FC236}">
                <a16:creationId xmlns:a16="http://schemas.microsoft.com/office/drawing/2014/main" id="{94C1AE97-7274-F222-2135-C3524958A87F}"/>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9109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7676" y="1114856"/>
            <a:ext cx="3923455" cy="4083580"/>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294612" y="1115290"/>
            <a:ext cx="5809713" cy="5171210"/>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3" name="Straight Connector 2">
            <a:extLst>
              <a:ext uri="{FF2B5EF4-FFF2-40B4-BE49-F238E27FC236}">
                <a16:creationId xmlns:a16="http://schemas.microsoft.com/office/drawing/2014/main" id="{9954F329-E63B-9F25-4E06-2E98A6453DA7}"/>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4474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3701" y="1114655"/>
            <a:ext cx="2771326" cy="3675552"/>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134532" y="1129145"/>
            <a:ext cx="7794231" cy="5157355"/>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3" name="Straight Connector 2">
            <a:extLst>
              <a:ext uri="{FF2B5EF4-FFF2-40B4-BE49-F238E27FC236}">
                <a16:creationId xmlns:a16="http://schemas.microsoft.com/office/drawing/2014/main" id="{7547F2C9-46DC-B902-E883-CE0360E6DD94}"/>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6614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85788" y="1111101"/>
            <a:ext cx="6339412" cy="1143000"/>
          </a:xfrm>
        </p:spPr>
        <p:txBody>
          <a:bodyPr anchor="t"/>
          <a:lstStyle/>
          <a:p>
            <a:r>
              <a:rPr lang="en-US"/>
              <a:t>Click to edit Master title style</a:t>
            </a:r>
          </a:p>
        </p:txBody>
      </p:sp>
      <p:sp>
        <p:nvSpPr>
          <p:cNvPr id="6" name="Picture Placeholder 10">
            <a:extLst>
              <a:ext uri="{FF2B5EF4-FFF2-40B4-BE49-F238E27FC236}">
                <a16:creationId xmlns:a16="http://schemas.microsoft.com/office/drawing/2014/main" id="{6FB7CB50-241E-E6B6-1C0E-1B5466B14779}"/>
              </a:ext>
            </a:extLst>
          </p:cNvPr>
          <p:cNvSpPr>
            <a:spLocks noGrp="1"/>
          </p:cNvSpPr>
          <p:nvPr>
            <p:ph type="pic" sz="quarter" idx="13" hasCustomPrompt="1"/>
          </p:nvPr>
        </p:nvSpPr>
        <p:spPr>
          <a:xfrm>
            <a:off x="12192" y="0"/>
            <a:ext cx="4506585" cy="6858000"/>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11" name="Content Placeholder 7">
            <a:extLst>
              <a:ext uri="{FF2B5EF4-FFF2-40B4-BE49-F238E27FC236}">
                <a16:creationId xmlns:a16="http://schemas.microsoft.com/office/drawing/2014/main" id="{A1C94DDD-A7D7-1407-F63C-F296AB454220}"/>
              </a:ext>
            </a:extLst>
          </p:cNvPr>
          <p:cNvSpPr>
            <a:spLocks noGrp="1"/>
          </p:cNvSpPr>
          <p:nvPr>
            <p:ph sz="quarter" idx="18"/>
          </p:nvPr>
        </p:nvSpPr>
        <p:spPr>
          <a:xfrm>
            <a:off x="4785787" y="2402887"/>
            <a:ext cx="6339414" cy="3883614"/>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363871FB-7459-8C2E-BA80-AD31AE855A93}"/>
              </a:ext>
              <a:ext uri="{C183D7F6-B498-43B3-948B-1728B52AA6E4}">
                <adec:decorative xmlns:adec="http://schemas.microsoft.com/office/drawing/2017/decorative" val="1"/>
              </a:ext>
            </a:extLst>
          </p:cNvPr>
          <p:cNvCxnSpPr>
            <a:cxnSpLocks/>
          </p:cNvCxnSpPr>
          <p:nvPr/>
        </p:nvCxnSpPr>
        <p:spPr>
          <a:xfrm flipH="1">
            <a:off x="11375613"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A7504282-04A3-1CE1-50A4-AF83D0D40A42}"/>
              </a:ext>
            </a:extLst>
          </p:cNvPr>
          <p:cNvSpPr>
            <a:spLocks noGrp="1"/>
          </p:cNvSpPr>
          <p:nvPr>
            <p:ph type="ftr" sz="quarter" idx="11"/>
          </p:nvPr>
        </p:nvSpPr>
        <p:spPr>
          <a:xfrm>
            <a:off x="4785788" y="6438900"/>
            <a:ext cx="4774902" cy="419100"/>
          </a:xfrm>
        </p:spPr>
        <p:txBody>
          <a:bodyPr/>
          <a:lstStyle/>
          <a:p>
            <a:endParaRPr lang="en-GB"/>
          </a:p>
        </p:txBody>
      </p:sp>
      <p:sp>
        <p:nvSpPr>
          <p:cNvPr id="7" name="Date Placeholder 4">
            <a:extLst>
              <a:ext uri="{FF2B5EF4-FFF2-40B4-BE49-F238E27FC236}">
                <a16:creationId xmlns:a16="http://schemas.microsoft.com/office/drawing/2014/main" id="{CA12AEFE-D7DE-804A-807C-704D5B34E130}"/>
              </a:ext>
            </a:extLst>
          </p:cNvPr>
          <p:cNvSpPr>
            <a:spLocks noGrp="1"/>
          </p:cNvSpPr>
          <p:nvPr>
            <p:ph type="dt" sz="half" idx="15"/>
          </p:nvPr>
        </p:nvSpPr>
        <p:spPr>
          <a:xfrm>
            <a:off x="9650896" y="6438900"/>
            <a:ext cx="864704" cy="419100"/>
          </a:xfrm>
        </p:spPr>
        <p:txBody>
          <a:bodyPr/>
          <a:lstStyle/>
          <a:p>
            <a:fld id="{943F7DF5-B66B-4CD4-95CD-FF7D4C0DCE37}" type="datetimeFigureOut">
              <a:rPr lang="en-GB" smtClean="0"/>
              <a:t>02/10/2026</a:t>
            </a:fld>
            <a:endParaRPr lang="en-GB"/>
          </a:p>
        </p:txBody>
      </p:sp>
      <p:sp>
        <p:nvSpPr>
          <p:cNvPr id="8" name="Slide Number Placeholder 5">
            <a:extLst>
              <a:ext uri="{FF2B5EF4-FFF2-40B4-BE49-F238E27FC236}">
                <a16:creationId xmlns:a16="http://schemas.microsoft.com/office/drawing/2014/main" id="{9C293909-C7AB-A707-F48B-6007FE72563B}"/>
              </a:ext>
            </a:extLst>
          </p:cNvPr>
          <p:cNvSpPr>
            <a:spLocks noGrp="1"/>
          </p:cNvSpPr>
          <p:nvPr>
            <p:ph type="sldNum" sz="quarter" idx="12"/>
          </p:nvPr>
        </p:nvSpPr>
        <p:spPr>
          <a:xfrm>
            <a:off x="10523764" y="6438900"/>
            <a:ext cx="601436" cy="419100"/>
          </a:xfrm>
        </p:spPr>
        <p:txBody>
          <a:bodyPr/>
          <a:lstStyle/>
          <a:p>
            <a:fld id="{78135980-2F25-4BE6-AE6B-A5DD7927742F}" type="slidenum">
              <a:rPr lang="en-GB" smtClean="0"/>
              <a:t>‹#›</a:t>
            </a:fld>
            <a:endParaRPr lang="en-GB"/>
          </a:p>
        </p:txBody>
      </p:sp>
    </p:spTree>
    <p:extLst>
      <p:ext uri="{BB962C8B-B14F-4D97-AF65-F5344CB8AC3E}">
        <p14:creationId xmlns:p14="http://schemas.microsoft.com/office/powerpoint/2010/main" val="3536758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776991" y="1112104"/>
            <a:ext cx="7321615" cy="932688"/>
          </a:xfrm>
        </p:spPr>
        <p:txBody>
          <a:bodyPr anchor="t"/>
          <a:lstStyle/>
          <a:p>
            <a:r>
              <a:rPr lang="en-US"/>
              <a:t>Click to edit Master title style</a:t>
            </a:r>
          </a:p>
        </p:txBody>
      </p:sp>
      <p:sp>
        <p:nvSpPr>
          <p:cNvPr id="15" name="Picture Placeholder 10">
            <a:extLst>
              <a:ext uri="{FF2B5EF4-FFF2-40B4-BE49-F238E27FC236}">
                <a16:creationId xmlns:a16="http://schemas.microsoft.com/office/drawing/2014/main" id="{5189CF27-6D02-DB0D-F5D1-1535F1479166}"/>
              </a:ext>
            </a:extLst>
          </p:cNvPr>
          <p:cNvSpPr>
            <a:spLocks noGrp="1"/>
          </p:cNvSpPr>
          <p:nvPr>
            <p:ph type="pic" sz="quarter" idx="19" hasCustomPrompt="1"/>
          </p:nvPr>
        </p:nvSpPr>
        <p:spPr>
          <a:xfrm>
            <a:off x="0" y="0"/>
            <a:ext cx="3526439" cy="6858000"/>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6" name="Content Placeholder 7">
            <a:extLst>
              <a:ext uri="{FF2B5EF4-FFF2-40B4-BE49-F238E27FC236}">
                <a16:creationId xmlns:a16="http://schemas.microsoft.com/office/drawing/2014/main" id="{6373ED08-D584-FD0F-C5B0-EF4E07A0D890}"/>
              </a:ext>
            </a:extLst>
          </p:cNvPr>
          <p:cNvSpPr>
            <a:spLocks noGrp="1"/>
          </p:cNvSpPr>
          <p:nvPr>
            <p:ph sz="quarter" idx="18"/>
          </p:nvPr>
        </p:nvSpPr>
        <p:spPr>
          <a:xfrm>
            <a:off x="3776075" y="2187258"/>
            <a:ext cx="7349126" cy="4099242"/>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0" name="Straight Connector 9">
            <a:extLst>
              <a:ext uri="{FF2B5EF4-FFF2-40B4-BE49-F238E27FC236}">
                <a16:creationId xmlns:a16="http://schemas.microsoft.com/office/drawing/2014/main" id="{7D906524-8E7E-05A8-4F9E-A2C39750A30C}"/>
              </a:ext>
              <a:ext uri="{C183D7F6-B498-43B3-948B-1728B52AA6E4}">
                <adec:decorative xmlns:adec="http://schemas.microsoft.com/office/drawing/2017/decorative" val="1"/>
              </a:ext>
            </a:extLst>
          </p:cNvPr>
          <p:cNvCxnSpPr>
            <a:cxnSpLocks/>
          </p:cNvCxnSpPr>
          <p:nvPr/>
        </p:nvCxnSpPr>
        <p:spPr>
          <a:xfrm flipH="1">
            <a:off x="11375613"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8F256971-28FA-FA33-0A85-0B851EA7AE9B}"/>
              </a:ext>
            </a:extLst>
          </p:cNvPr>
          <p:cNvSpPr>
            <a:spLocks noGrp="1"/>
          </p:cNvSpPr>
          <p:nvPr>
            <p:ph type="ftr" sz="quarter" idx="11"/>
          </p:nvPr>
        </p:nvSpPr>
        <p:spPr>
          <a:xfrm>
            <a:off x="3776076" y="6438900"/>
            <a:ext cx="5784614" cy="419100"/>
          </a:xfrm>
        </p:spPr>
        <p:txBody>
          <a:bodyPr/>
          <a:lstStyle/>
          <a:p>
            <a:endParaRPr lang="en-GB"/>
          </a:p>
        </p:txBody>
      </p:sp>
      <p:sp>
        <p:nvSpPr>
          <p:cNvPr id="7" name="Date Placeholder 4">
            <a:extLst>
              <a:ext uri="{FF2B5EF4-FFF2-40B4-BE49-F238E27FC236}">
                <a16:creationId xmlns:a16="http://schemas.microsoft.com/office/drawing/2014/main" id="{F04B437D-29C2-D3ED-BEFA-E1F868B0FB5E}"/>
              </a:ext>
            </a:extLst>
          </p:cNvPr>
          <p:cNvSpPr>
            <a:spLocks noGrp="1"/>
          </p:cNvSpPr>
          <p:nvPr>
            <p:ph type="dt" sz="half" idx="15"/>
          </p:nvPr>
        </p:nvSpPr>
        <p:spPr>
          <a:xfrm>
            <a:off x="9650896" y="6438900"/>
            <a:ext cx="864704" cy="419100"/>
          </a:xfrm>
        </p:spPr>
        <p:txBody>
          <a:bodyPr/>
          <a:lstStyle/>
          <a:p>
            <a:fld id="{943F7DF5-B66B-4CD4-95CD-FF7D4C0DCE37}" type="datetimeFigureOut">
              <a:rPr lang="en-GB" smtClean="0"/>
              <a:t>02/10/2026</a:t>
            </a:fld>
            <a:endParaRPr lang="en-GB"/>
          </a:p>
        </p:txBody>
      </p:sp>
      <p:sp>
        <p:nvSpPr>
          <p:cNvPr id="8" name="Slide Number Placeholder 5">
            <a:extLst>
              <a:ext uri="{FF2B5EF4-FFF2-40B4-BE49-F238E27FC236}">
                <a16:creationId xmlns:a16="http://schemas.microsoft.com/office/drawing/2014/main" id="{70EB108D-6128-5356-6097-7D1D10551222}"/>
              </a:ext>
            </a:extLst>
          </p:cNvPr>
          <p:cNvSpPr>
            <a:spLocks noGrp="1"/>
          </p:cNvSpPr>
          <p:nvPr>
            <p:ph type="sldNum" sz="quarter" idx="12"/>
          </p:nvPr>
        </p:nvSpPr>
        <p:spPr>
          <a:xfrm>
            <a:off x="10523764" y="6438900"/>
            <a:ext cx="601436" cy="419100"/>
          </a:xfrm>
        </p:spPr>
        <p:txBody>
          <a:bodyPr/>
          <a:lstStyle/>
          <a:p>
            <a:fld id="{78135980-2F25-4BE6-AE6B-A5DD7927742F}" type="slidenum">
              <a:rPr lang="en-GB" smtClean="0"/>
              <a:t>‹#›</a:t>
            </a:fld>
            <a:endParaRPr lang="en-GB"/>
          </a:p>
        </p:txBody>
      </p:sp>
    </p:spTree>
    <p:extLst>
      <p:ext uri="{BB962C8B-B14F-4D97-AF65-F5344CB8AC3E}">
        <p14:creationId xmlns:p14="http://schemas.microsoft.com/office/powerpoint/2010/main" val="1793018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3394" y="1112104"/>
            <a:ext cx="7343564" cy="932688"/>
          </a:xfrm>
        </p:spPr>
        <p:txBody>
          <a:bodyPr anchor="t"/>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1093393" y="2187258"/>
            <a:ext cx="7343565" cy="4099242"/>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4D039FC6-F740-7D02-FD07-5B1B076DCE63}"/>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DC666571-786A-B2D2-4FC3-C22E71C243E1}"/>
              </a:ext>
            </a:extLst>
          </p:cNvPr>
          <p:cNvSpPr>
            <a:spLocks noGrp="1"/>
          </p:cNvSpPr>
          <p:nvPr>
            <p:ph type="ftr" sz="quarter" idx="11"/>
          </p:nvPr>
        </p:nvSpPr>
        <p:spPr>
          <a:xfrm>
            <a:off x="1093394" y="6438900"/>
            <a:ext cx="5779054" cy="419100"/>
          </a:xfrm>
        </p:spPr>
        <p:txBody>
          <a:bodyPr/>
          <a:lstStyle/>
          <a:p>
            <a:endParaRPr lang="en-GB"/>
          </a:p>
        </p:txBody>
      </p:sp>
      <p:sp>
        <p:nvSpPr>
          <p:cNvPr id="6" name="Date Placeholder 4">
            <a:extLst>
              <a:ext uri="{FF2B5EF4-FFF2-40B4-BE49-F238E27FC236}">
                <a16:creationId xmlns:a16="http://schemas.microsoft.com/office/drawing/2014/main" id="{A324A0C0-9CB0-6208-0780-67E3C7F2C02C}"/>
              </a:ext>
            </a:extLst>
          </p:cNvPr>
          <p:cNvSpPr>
            <a:spLocks noGrp="1"/>
          </p:cNvSpPr>
          <p:nvPr>
            <p:ph type="dt" sz="half" idx="15"/>
          </p:nvPr>
        </p:nvSpPr>
        <p:spPr>
          <a:xfrm>
            <a:off x="6962654" y="6438900"/>
            <a:ext cx="864704" cy="419100"/>
          </a:xfrm>
        </p:spPr>
        <p:txBody>
          <a:bodyPr/>
          <a:lstStyle/>
          <a:p>
            <a:fld id="{943F7DF5-B66B-4CD4-95CD-FF7D4C0DCE37}" type="datetimeFigureOut">
              <a:rPr lang="en-GB" smtClean="0"/>
              <a:t>02/10/2026</a:t>
            </a:fld>
            <a:endParaRPr lang="en-GB"/>
          </a:p>
        </p:txBody>
      </p:sp>
      <p:sp>
        <p:nvSpPr>
          <p:cNvPr id="7" name="Slide Number Placeholder 5">
            <a:extLst>
              <a:ext uri="{FF2B5EF4-FFF2-40B4-BE49-F238E27FC236}">
                <a16:creationId xmlns:a16="http://schemas.microsoft.com/office/drawing/2014/main" id="{7F7421E2-5EEC-7791-DBEE-600FF5170816}"/>
              </a:ext>
            </a:extLst>
          </p:cNvPr>
          <p:cNvSpPr>
            <a:spLocks noGrp="1"/>
          </p:cNvSpPr>
          <p:nvPr>
            <p:ph type="sldNum" sz="quarter" idx="12"/>
          </p:nvPr>
        </p:nvSpPr>
        <p:spPr>
          <a:xfrm>
            <a:off x="7835522" y="6438900"/>
            <a:ext cx="601436" cy="419100"/>
          </a:xfrm>
        </p:spPr>
        <p:txBody>
          <a:bodyPr/>
          <a:lstStyle/>
          <a:p>
            <a:fld id="{78135980-2F25-4BE6-AE6B-A5DD7927742F}" type="slidenum">
              <a:rPr lang="en-GB" smtClean="0"/>
              <a:t>‹#›</a:t>
            </a:fld>
            <a:endParaRPr lang="en-GB"/>
          </a:p>
        </p:txBody>
      </p:sp>
      <p:sp>
        <p:nvSpPr>
          <p:cNvPr id="12" name="Picture Placeholder 10">
            <a:extLst>
              <a:ext uri="{FF2B5EF4-FFF2-40B4-BE49-F238E27FC236}">
                <a16:creationId xmlns:a16="http://schemas.microsoft.com/office/drawing/2014/main" id="{61964118-5CFA-FFA8-E19F-A107D63DDC08}"/>
              </a:ext>
            </a:extLst>
          </p:cNvPr>
          <p:cNvSpPr>
            <a:spLocks noGrp="1"/>
          </p:cNvSpPr>
          <p:nvPr>
            <p:ph type="pic" sz="quarter" idx="13" hasCustomPrompt="1"/>
          </p:nvPr>
        </p:nvSpPr>
        <p:spPr>
          <a:xfrm>
            <a:off x="8665559" y="0"/>
            <a:ext cx="3526439" cy="6858000"/>
          </a:xfrm>
          <a:blipFill dpi="0" rotWithShape="1">
            <a:blip r:embed="rId2">
              <a:alphaModFix amt="60000"/>
            </a:blip>
            <a:srcRect/>
            <a:stretch>
              <a:fillRect/>
            </a:stretch>
          </a:blipFill>
        </p:spPr>
        <p:txBody>
          <a:bodyPr/>
          <a:lstStyle>
            <a:lvl1pPr marL="0" indent="0">
              <a:buNone/>
              <a:defRPr/>
            </a:lvl1pPr>
          </a:lstStyle>
          <a:p>
            <a:r>
              <a:rPr lang="en-US"/>
              <a:t>  </a:t>
            </a:r>
          </a:p>
        </p:txBody>
      </p:sp>
    </p:spTree>
    <p:extLst>
      <p:ext uri="{BB962C8B-B14F-4D97-AF65-F5344CB8AC3E}">
        <p14:creationId xmlns:p14="http://schemas.microsoft.com/office/powerpoint/2010/main" val="34091012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88066" y="1115736"/>
            <a:ext cx="4738583" cy="1288169"/>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088192" y="2552124"/>
            <a:ext cx="4738450" cy="3734376"/>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B84581EB-7A5A-925D-6E20-5C04A0EAA2CE}"/>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Footer Placeholder 4">
            <a:extLst>
              <a:ext uri="{FF2B5EF4-FFF2-40B4-BE49-F238E27FC236}">
                <a16:creationId xmlns:a16="http://schemas.microsoft.com/office/drawing/2014/main" id="{084EA123-AEAB-8F33-C22D-31F9F11A93CE}"/>
              </a:ext>
            </a:extLst>
          </p:cNvPr>
          <p:cNvSpPr>
            <a:spLocks noGrp="1"/>
          </p:cNvSpPr>
          <p:nvPr>
            <p:ph type="ftr" sz="quarter" idx="11"/>
          </p:nvPr>
        </p:nvSpPr>
        <p:spPr>
          <a:xfrm>
            <a:off x="1088066" y="6438900"/>
            <a:ext cx="3174065" cy="419100"/>
          </a:xfrm>
        </p:spPr>
        <p:txBody>
          <a:bodyPr/>
          <a:lstStyle/>
          <a:p>
            <a:endParaRPr lang="en-GB"/>
          </a:p>
        </p:txBody>
      </p:sp>
      <p:sp>
        <p:nvSpPr>
          <p:cNvPr id="9" name="Date Placeholder 4">
            <a:extLst>
              <a:ext uri="{FF2B5EF4-FFF2-40B4-BE49-F238E27FC236}">
                <a16:creationId xmlns:a16="http://schemas.microsoft.com/office/drawing/2014/main" id="{AA2FCA56-AA13-81B1-1707-7A5D7557B5F8}"/>
              </a:ext>
            </a:extLst>
          </p:cNvPr>
          <p:cNvSpPr>
            <a:spLocks noGrp="1"/>
          </p:cNvSpPr>
          <p:nvPr>
            <p:ph type="dt" sz="half" idx="15"/>
          </p:nvPr>
        </p:nvSpPr>
        <p:spPr>
          <a:xfrm>
            <a:off x="4352338" y="6438900"/>
            <a:ext cx="864704" cy="419100"/>
          </a:xfrm>
        </p:spPr>
        <p:txBody>
          <a:bodyPr/>
          <a:lstStyle/>
          <a:p>
            <a:fld id="{943F7DF5-B66B-4CD4-95CD-FF7D4C0DCE37}" type="datetimeFigureOut">
              <a:rPr lang="en-GB" smtClean="0"/>
              <a:t>02/10/2026</a:t>
            </a:fld>
            <a:endParaRPr lang="en-GB"/>
          </a:p>
        </p:txBody>
      </p:sp>
      <p:sp>
        <p:nvSpPr>
          <p:cNvPr id="10" name="Slide Number Placeholder 5">
            <a:extLst>
              <a:ext uri="{FF2B5EF4-FFF2-40B4-BE49-F238E27FC236}">
                <a16:creationId xmlns:a16="http://schemas.microsoft.com/office/drawing/2014/main" id="{4358A8E3-C7AA-9216-35FD-FE820598287A}"/>
              </a:ext>
            </a:extLst>
          </p:cNvPr>
          <p:cNvSpPr>
            <a:spLocks noGrp="1"/>
          </p:cNvSpPr>
          <p:nvPr>
            <p:ph type="sldNum" sz="quarter" idx="12"/>
          </p:nvPr>
        </p:nvSpPr>
        <p:spPr>
          <a:xfrm>
            <a:off x="5225206" y="6438900"/>
            <a:ext cx="601436" cy="419100"/>
          </a:xfrm>
        </p:spPr>
        <p:txBody>
          <a:bodyPr/>
          <a:lstStyle/>
          <a:p>
            <a:fld id="{78135980-2F25-4BE6-AE6B-A5DD7927742F}" type="slidenum">
              <a:rPr lang="en-GB" smtClean="0"/>
              <a:t>‹#›</a:t>
            </a:fld>
            <a:endParaRPr lang="en-GB"/>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096000" y="0"/>
            <a:ext cx="6096000" cy="6858000"/>
          </a:xfrm>
          <a:blipFill dpi="0" rotWithShape="1">
            <a:blip r:embed="rId2">
              <a:alphaModFix amt="60000"/>
            </a:blip>
            <a:srcRect/>
            <a:stretch>
              <a:fillRect/>
            </a:stretch>
          </a:blipFill>
        </p:spPr>
        <p:txBody>
          <a:bodyPr/>
          <a:lstStyle>
            <a:lvl1pPr marL="0" indent="0">
              <a:buNone/>
              <a:defRPr/>
            </a:lvl1pPr>
          </a:lstStyle>
          <a:p>
            <a:r>
              <a:rPr lang="en-US"/>
              <a:t>  </a:t>
            </a:r>
          </a:p>
        </p:txBody>
      </p:sp>
    </p:spTree>
    <p:extLst>
      <p:ext uri="{BB962C8B-B14F-4D97-AF65-F5344CB8AC3E}">
        <p14:creationId xmlns:p14="http://schemas.microsoft.com/office/powerpoint/2010/main" val="3926715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8396" y="1111101"/>
            <a:ext cx="3813845" cy="1493863"/>
          </a:xfrm>
        </p:spPr>
        <p:txBody>
          <a:bodyPr anchor="t">
            <a:no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098397" y="2700671"/>
            <a:ext cx="3813846" cy="3585830"/>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36A796DD-1556-39E2-B5E4-90C1C2459D2D}"/>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06713B13-BCC2-B853-769C-4BC6A57D7B6D}"/>
              </a:ext>
            </a:extLst>
          </p:cNvPr>
          <p:cNvSpPr>
            <a:spLocks noGrp="1"/>
          </p:cNvSpPr>
          <p:nvPr>
            <p:ph type="ftr" sz="quarter" idx="11"/>
          </p:nvPr>
        </p:nvSpPr>
        <p:spPr>
          <a:xfrm>
            <a:off x="1098395" y="6438900"/>
            <a:ext cx="2249335" cy="419100"/>
          </a:xfrm>
        </p:spPr>
        <p:txBody>
          <a:bodyPr/>
          <a:lstStyle/>
          <a:p>
            <a:endParaRPr lang="en-GB"/>
          </a:p>
        </p:txBody>
      </p:sp>
      <p:sp>
        <p:nvSpPr>
          <p:cNvPr id="6" name="Date Placeholder 4">
            <a:extLst>
              <a:ext uri="{FF2B5EF4-FFF2-40B4-BE49-F238E27FC236}">
                <a16:creationId xmlns:a16="http://schemas.microsoft.com/office/drawing/2014/main" id="{A9915D6C-CE56-12D3-C15C-C56B3EFEAFE7}"/>
              </a:ext>
            </a:extLst>
          </p:cNvPr>
          <p:cNvSpPr>
            <a:spLocks noGrp="1"/>
          </p:cNvSpPr>
          <p:nvPr>
            <p:ph type="dt" sz="half" idx="15"/>
          </p:nvPr>
        </p:nvSpPr>
        <p:spPr>
          <a:xfrm>
            <a:off x="3437937" y="6438900"/>
            <a:ext cx="864704" cy="419100"/>
          </a:xfrm>
        </p:spPr>
        <p:txBody>
          <a:bodyPr/>
          <a:lstStyle/>
          <a:p>
            <a:fld id="{943F7DF5-B66B-4CD4-95CD-FF7D4C0DCE37}" type="datetimeFigureOut">
              <a:rPr lang="en-GB" smtClean="0"/>
              <a:t>02/10/2026</a:t>
            </a:fld>
            <a:endParaRPr lang="en-GB"/>
          </a:p>
        </p:txBody>
      </p:sp>
      <p:sp>
        <p:nvSpPr>
          <p:cNvPr id="7" name="Slide Number Placeholder 5">
            <a:extLst>
              <a:ext uri="{FF2B5EF4-FFF2-40B4-BE49-F238E27FC236}">
                <a16:creationId xmlns:a16="http://schemas.microsoft.com/office/drawing/2014/main" id="{3C3F576B-887C-7B84-0990-9143EA6C6012}"/>
              </a:ext>
            </a:extLst>
          </p:cNvPr>
          <p:cNvSpPr>
            <a:spLocks noGrp="1"/>
          </p:cNvSpPr>
          <p:nvPr>
            <p:ph type="sldNum" sz="quarter" idx="12"/>
          </p:nvPr>
        </p:nvSpPr>
        <p:spPr>
          <a:xfrm>
            <a:off x="4310805" y="6438900"/>
            <a:ext cx="601436" cy="419100"/>
          </a:xfrm>
        </p:spPr>
        <p:txBody>
          <a:bodyPr/>
          <a:lstStyle/>
          <a:p>
            <a:fld id="{78135980-2F25-4BE6-AE6B-A5DD7927742F}" type="slidenum">
              <a:rPr lang="en-GB" smtClean="0"/>
              <a:t>‹#›</a:t>
            </a:fld>
            <a:endParaRPr lang="en-GB"/>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192232" y="0"/>
            <a:ext cx="6999768" cy="6858000"/>
          </a:xfrm>
          <a:blipFill dpi="0" rotWithShape="1">
            <a:blip r:embed="rId2">
              <a:alphaModFix amt="60000"/>
            </a:blip>
            <a:srcRect/>
            <a:stretch>
              <a:fillRect/>
            </a:stretch>
          </a:blipFill>
        </p:spPr>
        <p:txBody>
          <a:bodyPr/>
          <a:lstStyle>
            <a:lvl1pPr marL="0" indent="0">
              <a:buNone/>
              <a:defRPr/>
            </a:lvl1pPr>
          </a:lstStyle>
          <a:p>
            <a:r>
              <a:rPr lang="en-US"/>
              <a:t>  </a:t>
            </a:r>
          </a:p>
        </p:txBody>
      </p:sp>
    </p:spTree>
    <p:extLst>
      <p:ext uri="{BB962C8B-B14F-4D97-AF65-F5344CB8AC3E}">
        <p14:creationId xmlns:p14="http://schemas.microsoft.com/office/powerpoint/2010/main" val="20917463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175ACA1F-D859-596B-9F50-F1E9A2654EAF}"/>
              </a:ext>
            </a:extLst>
          </p:cNvPr>
          <p:cNvSpPr>
            <a:spLocks noGrp="1"/>
          </p:cNvSpPr>
          <p:nvPr>
            <p:ph type="title"/>
          </p:nvPr>
        </p:nvSpPr>
        <p:spPr>
          <a:xfrm flipH="1">
            <a:off x="7894207" y="1112431"/>
            <a:ext cx="3230993" cy="1858941"/>
          </a:xfrm>
        </p:spPr>
        <p:txBody>
          <a:bodyPr anchor="t"/>
          <a:lstStyle/>
          <a:p>
            <a:r>
              <a:rPr lang="en-US"/>
              <a:t>Click to edit Master title style</a:t>
            </a:r>
          </a:p>
        </p:txBody>
      </p:sp>
      <p:sp>
        <p:nvSpPr>
          <p:cNvPr id="2" name="Picture Placeholder 9">
            <a:extLst>
              <a:ext uri="{FF2B5EF4-FFF2-40B4-BE49-F238E27FC236}">
                <a16:creationId xmlns:a16="http://schemas.microsoft.com/office/drawing/2014/main" id="{2A43D9F3-C10E-5B48-BB59-16A8600BD36F}"/>
              </a:ext>
            </a:extLst>
          </p:cNvPr>
          <p:cNvSpPr>
            <a:spLocks noGrp="1"/>
          </p:cNvSpPr>
          <p:nvPr>
            <p:ph type="pic" sz="quarter" idx="13" hasCustomPrompt="1"/>
          </p:nvPr>
        </p:nvSpPr>
        <p:spPr>
          <a:xfrm>
            <a:off x="12192" y="0"/>
            <a:ext cx="7481777"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4" name="Content Placeholder 7">
            <a:extLst>
              <a:ext uri="{FF2B5EF4-FFF2-40B4-BE49-F238E27FC236}">
                <a16:creationId xmlns:a16="http://schemas.microsoft.com/office/drawing/2014/main" id="{2E10F120-2F5B-B2FD-DB40-683E6176C3D4}"/>
              </a:ext>
            </a:extLst>
          </p:cNvPr>
          <p:cNvSpPr>
            <a:spLocks noGrp="1"/>
          </p:cNvSpPr>
          <p:nvPr>
            <p:ph sz="quarter" idx="15"/>
          </p:nvPr>
        </p:nvSpPr>
        <p:spPr>
          <a:xfrm>
            <a:off x="7901280" y="3133255"/>
            <a:ext cx="3223920" cy="2656250"/>
          </a:xfrm>
        </p:spPr>
        <p:txBody>
          <a:bodyPr vert="horz" lIns="91440" tIns="45720" rIns="91440" bIns="45720" rtlCol="0">
            <a:normAutofit/>
          </a:bodyPr>
          <a:lstStyle>
            <a:lvl1pPr marL="0" indent="0">
              <a:lnSpc>
                <a:spcPct val="100000"/>
              </a:lnSpc>
              <a:buNone/>
              <a:defRPr lang="en-US" dirty="0"/>
            </a:lvl1pPr>
            <a:lvl2pPr marL="228600" indent="0">
              <a:lnSpc>
                <a:spcPct val="100000"/>
              </a:lnSpc>
              <a:buNone/>
              <a:defRPr lang="en-US" dirty="0"/>
            </a:lvl2pPr>
            <a:lvl3pPr marL="457200" indent="0">
              <a:lnSpc>
                <a:spcPct val="100000"/>
              </a:lnSpc>
              <a:buNone/>
              <a:defRPr lang="en-US" dirty="0"/>
            </a:lvl3pPr>
            <a:lvl4pPr marL="685800" indent="0">
              <a:lnSpc>
                <a:spcPct val="100000"/>
              </a:lnSpc>
              <a:buNone/>
              <a:defRPr lang="en-US" dirty="0"/>
            </a:lvl4pPr>
            <a:lvl5pPr marL="914400" indent="0">
              <a:lnSpc>
                <a:spcPct val="100000"/>
              </a:lnSpc>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20" name="Straight Connector 19">
            <a:extLst>
              <a:ext uri="{FF2B5EF4-FFF2-40B4-BE49-F238E27FC236}">
                <a16:creationId xmlns:a16="http://schemas.microsoft.com/office/drawing/2014/main" id="{C9A12B08-97E1-66BD-9B69-377E28512750}"/>
              </a:ext>
              <a:ext uri="{C183D7F6-B498-43B3-948B-1728B52AA6E4}">
                <adec:decorative xmlns:adec="http://schemas.microsoft.com/office/drawing/2017/decorative" val="1"/>
              </a:ext>
            </a:extLst>
          </p:cNvPr>
          <p:cNvCxnSpPr>
            <a:cxnSpLocks/>
          </p:cNvCxnSpPr>
          <p:nvPr/>
        </p:nvCxnSpPr>
        <p:spPr>
          <a:xfrm flipH="1">
            <a:off x="11375613"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Footer Placeholder 4">
            <a:extLst>
              <a:ext uri="{FF2B5EF4-FFF2-40B4-BE49-F238E27FC236}">
                <a16:creationId xmlns:a16="http://schemas.microsoft.com/office/drawing/2014/main" id="{9EACEEC7-E0DC-ABF5-188B-5636A17BD6A4}"/>
              </a:ext>
            </a:extLst>
          </p:cNvPr>
          <p:cNvSpPr>
            <a:spLocks noGrp="1"/>
          </p:cNvSpPr>
          <p:nvPr>
            <p:ph type="ftr" sz="quarter" idx="11"/>
          </p:nvPr>
        </p:nvSpPr>
        <p:spPr>
          <a:xfrm>
            <a:off x="7894207" y="6438900"/>
            <a:ext cx="1666482" cy="419100"/>
          </a:xfrm>
        </p:spPr>
        <p:txBody>
          <a:bodyPr/>
          <a:lstStyle/>
          <a:p>
            <a:endParaRPr lang="en-GB"/>
          </a:p>
        </p:txBody>
      </p:sp>
      <p:sp>
        <p:nvSpPr>
          <p:cNvPr id="8" name="Date Placeholder 4">
            <a:extLst>
              <a:ext uri="{FF2B5EF4-FFF2-40B4-BE49-F238E27FC236}">
                <a16:creationId xmlns:a16="http://schemas.microsoft.com/office/drawing/2014/main" id="{D0A24C6D-468E-EAE9-2363-772EA5E51DD0}"/>
              </a:ext>
            </a:extLst>
          </p:cNvPr>
          <p:cNvSpPr>
            <a:spLocks noGrp="1"/>
          </p:cNvSpPr>
          <p:nvPr>
            <p:ph type="dt" sz="half" idx="16"/>
          </p:nvPr>
        </p:nvSpPr>
        <p:spPr>
          <a:xfrm>
            <a:off x="9650896" y="6438900"/>
            <a:ext cx="864704" cy="419100"/>
          </a:xfrm>
        </p:spPr>
        <p:txBody>
          <a:bodyPr/>
          <a:lstStyle/>
          <a:p>
            <a:fld id="{943F7DF5-B66B-4CD4-95CD-FF7D4C0DCE37}" type="datetimeFigureOut">
              <a:rPr lang="en-GB" smtClean="0"/>
              <a:t>02/10/2026</a:t>
            </a:fld>
            <a:endParaRPr lang="en-GB"/>
          </a:p>
        </p:txBody>
      </p:sp>
      <p:sp>
        <p:nvSpPr>
          <p:cNvPr id="9" name="Slide Number Placeholder 5">
            <a:extLst>
              <a:ext uri="{FF2B5EF4-FFF2-40B4-BE49-F238E27FC236}">
                <a16:creationId xmlns:a16="http://schemas.microsoft.com/office/drawing/2014/main" id="{C4C85811-EF51-7552-5F12-17748D280645}"/>
              </a:ext>
            </a:extLst>
          </p:cNvPr>
          <p:cNvSpPr>
            <a:spLocks noGrp="1"/>
          </p:cNvSpPr>
          <p:nvPr>
            <p:ph type="sldNum" sz="quarter" idx="12"/>
          </p:nvPr>
        </p:nvSpPr>
        <p:spPr>
          <a:xfrm>
            <a:off x="10523764" y="6438900"/>
            <a:ext cx="601436" cy="419100"/>
          </a:xfrm>
        </p:spPr>
        <p:txBody>
          <a:bodyPr/>
          <a:lstStyle/>
          <a:p>
            <a:fld id="{78135980-2F25-4BE6-AE6B-A5DD7927742F}" type="slidenum">
              <a:rPr lang="en-GB" smtClean="0"/>
              <a:t>‹#›</a:t>
            </a:fld>
            <a:endParaRPr lang="en-GB"/>
          </a:p>
        </p:txBody>
      </p:sp>
    </p:spTree>
    <p:extLst>
      <p:ext uri="{BB962C8B-B14F-4D97-AF65-F5344CB8AC3E}">
        <p14:creationId xmlns:p14="http://schemas.microsoft.com/office/powerpoint/2010/main" val="23044301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115324" y="3987802"/>
            <a:ext cx="3044954" cy="2309785"/>
          </a:xfrm>
        </p:spPr>
        <p:txBody>
          <a:bodyPr anchor="t">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443331"/>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255935" y="3987802"/>
            <a:ext cx="7460029" cy="2309785"/>
          </a:xfrm>
        </p:spPr>
        <p:txBody>
          <a:bodyPr vert="horz" lIns="91440" tIns="45720" rIns="91440" bIns="45720" rtlCol="0" anchor="t">
            <a:normAutofit/>
          </a:bodyPr>
          <a:lstStyle>
            <a:lvl1pPr marL="0" indent="0">
              <a:lnSpc>
                <a:spcPct val="100000"/>
              </a:lnSpc>
              <a:buNone/>
              <a:defRPr lang="en-US" dirty="0"/>
            </a:lvl1pPr>
            <a:lvl2pPr marL="228600" indent="0">
              <a:lnSpc>
                <a:spcPct val="100000"/>
              </a:lnSpc>
              <a:buNone/>
              <a:defRPr lang="en-US" dirty="0"/>
            </a:lvl2pPr>
            <a:lvl3pPr marL="457200" indent="0">
              <a:lnSpc>
                <a:spcPct val="100000"/>
              </a:lnSpc>
              <a:buNone/>
              <a:defRPr lang="en-US" dirty="0"/>
            </a:lvl3pPr>
            <a:lvl4pPr marL="685800" indent="0">
              <a:lnSpc>
                <a:spcPct val="100000"/>
              </a:lnSpc>
              <a:buNone/>
              <a:defRPr lang="en-US" dirty="0"/>
            </a:lvl4pPr>
            <a:lvl5pPr marL="914400" indent="0">
              <a:lnSpc>
                <a:spcPct val="100000"/>
              </a:lnSpc>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a:extLst>
              <a:ext uri="{FF2B5EF4-FFF2-40B4-BE49-F238E27FC236}">
                <a16:creationId xmlns:a16="http://schemas.microsoft.com/office/drawing/2014/main" id="{4C699AE1-DA01-C4DA-C5BE-8DD9BE13F668}"/>
              </a:ext>
              <a:ext uri="{C183D7F6-B498-43B3-948B-1728B52AA6E4}">
                <adec:decorative xmlns:adec="http://schemas.microsoft.com/office/drawing/2017/decorative" val="1"/>
              </a:ext>
            </a:extLst>
          </p:cNvPr>
          <p:cNvCxnSpPr>
            <a:cxnSpLocks/>
          </p:cNvCxnSpPr>
          <p:nvPr/>
        </p:nvCxnSpPr>
        <p:spPr>
          <a:xfrm>
            <a:off x="0" y="4115092"/>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9373F0BC-3C5E-8E58-AFDC-804E1C1C7617}"/>
              </a:ext>
            </a:extLst>
          </p:cNvPr>
          <p:cNvSpPr>
            <a:spLocks noGrp="1"/>
          </p:cNvSpPr>
          <p:nvPr>
            <p:ph type="dt" sz="half" idx="15"/>
          </p:nvPr>
        </p:nvSpPr>
        <p:spPr/>
        <p:txBody>
          <a:bodyPr/>
          <a:lstStyle/>
          <a:p>
            <a:fld id="{943F7DF5-B66B-4CD4-95CD-FF7D4C0DCE37}" type="datetimeFigureOut">
              <a:rPr lang="en-GB" smtClean="0"/>
              <a:t>02/10/2026</a:t>
            </a:fld>
            <a:endParaRPr lang="en-GB"/>
          </a:p>
        </p:txBody>
      </p:sp>
      <p:sp>
        <p:nvSpPr>
          <p:cNvPr id="9" name="Footer Placeholder 8">
            <a:extLst>
              <a:ext uri="{FF2B5EF4-FFF2-40B4-BE49-F238E27FC236}">
                <a16:creationId xmlns:a16="http://schemas.microsoft.com/office/drawing/2014/main" id="{E6E5C888-EE74-5D59-47AA-40A53F60011B}"/>
              </a:ext>
            </a:extLst>
          </p:cNvPr>
          <p:cNvSpPr>
            <a:spLocks noGrp="1"/>
          </p:cNvSpPr>
          <p:nvPr>
            <p:ph type="ftr" sz="quarter" idx="16"/>
          </p:nvPr>
        </p:nvSpPr>
        <p:spPr/>
        <p:txBody>
          <a:bodyPr/>
          <a:lstStyle/>
          <a:p>
            <a:endParaRPr lang="en-GB"/>
          </a:p>
        </p:txBody>
      </p:sp>
      <p:sp>
        <p:nvSpPr>
          <p:cNvPr id="10" name="Slide Number Placeholder 9">
            <a:extLst>
              <a:ext uri="{FF2B5EF4-FFF2-40B4-BE49-F238E27FC236}">
                <a16:creationId xmlns:a16="http://schemas.microsoft.com/office/drawing/2014/main" id="{4794CA46-7ABA-FF39-20BD-C83B4F6D957B}"/>
              </a:ext>
            </a:extLst>
          </p:cNvPr>
          <p:cNvSpPr>
            <a:spLocks noGrp="1"/>
          </p:cNvSpPr>
          <p:nvPr>
            <p:ph type="sldNum" sz="quarter" idx="17"/>
          </p:nvPr>
        </p:nvSpPr>
        <p:spPr/>
        <p:txBody>
          <a:bodyPr/>
          <a:lstStyle/>
          <a:p>
            <a:fld id="{78135980-2F25-4BE6-AE6B-A5DD7927742F}" type="slidenum">
              <a:rPr lang="en-GB" smtClean="0"/>
              <a:t>‹#›</a:t>
            </a:fld>
            <a:endParaRPr lang="en-GB"/>
          </a:p>
        </p:txBody>
      </p:sp>
    </p:spTree>
    <p:extLst>
      <p:ext uri="{BB962C8B-B14F-4D97-AF65-F5344CB8AC3E}">
        <p14:creationId xmlns:p14="http://schemas.microsoft.com/office/powerpoint/2010/main" val="815241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85BA164-9326-7934-95DF-A6AAB3F4258D}"/>
              </a:ext>
            </a:extLst>
          </p:cNvPr>
          <p:cNvSpPr>
            <a:spLocks noGrp="1"/>
          </p:cNvSpPr>
          <p:nvPr>
            <p:ph type="title"/>
          </p:nvPr>
        </p:nvSpPr>
        <p:spPr>
          <a:xfrm>
            <a:off x="1090940" y="1120990"/>
            <a:ext cx="10477320" cy="969264"/>
          </a:xfrm>
        </p:spPr>
        <p:txBody>
          <a:bodyPr anchor="t">
            <a:noAutofit/>
          </a:bodyPr>
          <a:lstStyle>
            <a:lvl1pPr>
              <a:defRPr sz="3600"/>
            </a:lvl1pPr>
          </a:lstStyle>
          <a:p>
            <a:r>
              <a:rPr lang="en-US"/>
              <a:t>Click to edit Master title style</a:t>
            </a:r>
          </a:p>
        </p:txBody>
      </p:sp>
      <p:sp>
        <p:nvSpPr>
          <p:cNvPr id="12" name="Picture Placeholder 11">
            <a:extLst>
              <a:ext uri="{FF2B5EF4-FFF2-40B4-BE49-F238E27FC236}">
                <a16:creationId xmlns:a16="http://schemas.microsoft.com/office/drawing/2014/main" id="{96F64025-FA05-CC42-8294-F944BC95DD00}"/>
              </a:ext>
            </a:extLst>
          </p:cNvPr>
          <p:cNvSpPr>
            <a:spLocks noGrp="1"/>
          </p:cNvSpPr>
          <p:nvPr>
            <p:ph type="pic" sz="quarter" idx="13" hasCustomPrompt="1"/>
          </p:nvPr>
        </p:nvSpPr>
        <p:spPr>
          <a:xfrm>
            <a:off x="1" y="2286008"/>
            <a:ext cx="6096000" cy="4571992"/>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dpi="0" rotWithShape="1">
            <a:blip r:embed="rId2">
              <a:alphaModFix amt="60000"/>
            </a:blip>
            <a:srcRect/>
            <a:stretch>
              <a:fillRect/>
            </a:stretch>
          </a:blipFill>
        </p:spPr>
        <p:txBody>
          <a:bodyPr vert="horz" wrap="square" lIns="91440" tIns="45720" rIns="91440" bIns="45720" rtlCol="0">
            <a:noAutofit/>
          </a:bodyPr>
          <a:lstStyle>
            <a:lvl1pPr>
              <a:defRPr lang="en-US" dirty="0"/>
            </a:lvl1pPr>
          </a:lstStyle>
          <a:p>
            <a:pPr marL="0" lvl="0" indent="0">
              <a:buNone/>
            </a:pPr>
            <a:r>
              <a:rPr lang="en-US"/>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691745" y="2286008"/>
            <a:ext cx="4876515" cy="40004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7" name="Straight Connector 6">
            <a:extLst>
              <a:ext uri="{FF2B5EF4-FFF2-40B4-BE49-F238E27FC236}">
                <a16:creationId xmlns:a16="http://schemas.microsoft.com/office/drawing/2014/main" id="{5FB0BF8A-7D94-1C82-F661-F1B7A93A4359}"/>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Footer Placeholder 2">
            <a:extLst>
              <a:ext uri="{FF2B5EF4-FFF2-40B4-BE49-F238E27FC236}">
                <a16:creationId xmlns:a16="http://schemas.microsoft.com/office/drawing/2014/main" id="{1988C72B-1D4E-3882-C750-7F965F6E7BC7}"/>
              </a:ext>
            </a:extLst>
          </p:cNvPr>
          <p:cNvSpPr>
            <a:spLocks noGrp="1"/>
          </p:cNvSpPr>
          <p:nvPr>
            <p:ph type="ftr" sz="quarter" idx="16"/>
          </p:nvPr>
        </p:nvSpPr>
        <p:spPr>
          <a:xfrm>
            <a:off x="6691744" y="6438900"/>
            <a:ext cx="2959151" cy="419100"/>
          </a:xfrm>
        </p:spPr>
        <p:txBody>
          <a:bodyPr/>
          <a:lstStyle/>
          <a:p>
            <a:endParaRPr lang="en-GB"/>
          </a:p>
        </p:txBody>
      </p:sp>
      <p:sp>
        <p:nvSpPr>
          <p:cNvPr id="2" name="Date Placeholder 1">
            <a:extLst>
              <a:ext uri="{FF2B5EF4-FFF2-40B4-BE49-F238E27FC236}">
                <a16:creationId xmlns:a16="http://schemas.microsoft.com/office/drawing/2014/main" id="{4914FA71-0863-B2C8-8E42-C0A1F133DC69}"/>
              </a:ext>
            </a:extLst>
          </p:cNvPr>
          <p:cNvSpPr>
            <a:spLocks noGrp="1"/>
          </p:cNvSpPr>
          <p:nvPr>
            <p:ph type="dt" sz="half" idx="15"/>
          </p:nvPr>
        </p:nvSpPr>
        <p:spPr/>
        <p:txBody>
          <a:body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4CD6C2E8-E8FC-5DC8-863C-CF7823CD4AED}"/>
              </a:ext>
            </a:extLst>
          </p:cNvPr>
          <p:cNvSpPr>
            <a:spLocks noGrp="1"/>
          </p:cNvSpPr>
          <p:nvPr>
            <p:ph type="sldNum" sz="quarter" idx="17"/>
          </p:nvPr>
        </p:nvSpPr>
        <p:spPr/>
        <p:txBody>
          <a:bodyPr/>
          <a:lstStyle/>
          <a:p>
            <a:fld id="{78135980-2F25-4BE6-AE6B-A5DD7927742F}" type="slidenum">
              <a:rPr lang="en-GB" smtClean="0"/>
              <a:t>‹#›</a:t>
            </a:fld>
            <a:endParaRPr lang="en-GB"/>
          </a:p>
        </p:txBody>
      </p:sp>
    </p:spTree>
    <p:extLst>
      <p:ext uri="{BB962C8B-B14F-4D97-AF65-F5344CB8AC3E}">
        <p14:creationId xmlns:p14="http://schemas.microsoft.com/office/powerpoint/2010/main" val="23758614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243CE06-05E5-2B64-1E1C-8F81B788D099}"/>
              </a:ext>
            </a:extLst>
          </p:cNvPr>
          <p:cNvSpPr>
            <a:spLocks noGrp="1"/>
          </p:cNvSpPr>
          <p:nvPr>
            <p:ph type="title"/>
          </p:nvPr>
        </p:nvSpPr>
        <p:spPr>
          <a:xfrm>
            <a:off x="1090940" y="1122200"/>
            <a:ext cx="3696859" cy="1505157"/>
          </a:xfrm>
        </p:spPr>
        <p:txBody>
          <a:bodyPr anchor="t">
            <a:noAutofit/>
          </a:bodyPr>
          <a:lstStyle>
            <a:lvl1pPr>
              <a:defRPr sz="3600"/>
            </a:lvl1pPr>
          </a:lstStyle>
          <a:p>
            <a:r>
              <a:rPr lang="en-US"/>
              <a:t>Click to edit Master title style</a:t>
            </a:r>
          </a:p>
        </p:txBody>
      </p:sp>
      <p:sp>
        <p:nvSpPr>
          <p:cNvPr id="9" name="Picture Placeholder 10">
            <a:extLst>
              <a:ext uri="{FF2B5EF4-FFF2-40B4-BE49-F238E27FC236}">
                <a16:creationId xmlns:a16="http://schemas.microsoft.com/office/drawing/2014/main" id="{9ADE1102-BF4C-FC7C-22F6-B8453DE3B195}"/>
              </a:ext>
            </a:extLst>
          </p:cNvPr>
          <p:cNvSpPr>
            <a:spLocks noGrp="1"/>
          </p:cNvSpPr>
          <p:nvPr>
            <p:ph type="pic" sz="quarter" idx="13" hasCustomPrompt="1"/>
          </p:nvPr>
        </p:nvSpPr>
        <p:spPr>
          <a:xfrm>
            <a:off x="1181100" y="2840181"/>
            <a:ext cx="3606699" cy="3446317"/>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10" name="Content Placeholder 7">
            <a:extLst>
              <a:ext uri="{FF2B5EF4-FFF2-40B4-BE49-F238E27FC236}">
                <a16:creationId xmlns:a16="http://schemas.microsoft.com/office/drawing/2014/main" id="{6C8ACD7F-7B34-5741-6323-6829CFDA10C3}"/>
              </a:ext>
            </a:extLst>
          </p:cNvPr>
          <p:cNvSpPr>
            <a:spLocks noGrp="1"/>
          </p:cNvSpPr>
          <p:nvPr>
            <p:ph sz="quarter" idx="14"/>
          </p:nvPr>
        </p:nvSpPr>
        <p:spPr>
          <a:xfrm>
            <a:off x="5113673" y="1122201"/>
            <a:ext cx="6602291" cy="516429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12" name="Straight Connector 11">
            <a:extLst>
              <a:ext uri="{FF2B5EF4-FFF2-40B4-BE49-F238E27FC236}">
                <a16:creationId xmlns:a16="http://schemas.microsoft.com/office/drawing/2014/main" id="{B1322A97-1C32-A52E-951B-60B114B307A0}"/>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8375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Number Large">
    <p:bg>
      <p:bgPr>
        <a:solidFill>
          <a:schemeClr val="tx1"/>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9AD5248-C0E5-8356-EB8F-904EDDA5FC95}"/>
              </a:ext>
            </a:extLst>
          </p:cNvPr>
          <p:cNvSpPr>
            <a:spLocks noGrp="1"/>
          </p:cNvSpPr>
          <p:nvPr>
            <p:ph type="title"/>
          </p:nvPr>
        </p:nvSpPr>
        <p:spPr>
          <a:xfrm>
            <a:off x="4647304" y="4757193"/>
            <a:ext cx="6477896" cy="1126554"/>
          </a:xfrm>
        </p:spPr>
        <p:txBody>
          <a:bodyPr anchor="b">
            <a:normAutofit/>
          </a:bodyPr>
          <a:lstStyle>
            <a:lvl1pPr algn="r">
              <a:defRPr sz="2000" b="0" cap="none" baseline="0">
                <a:solidFill>
                  <a:schemeClr val="bg1"/>
                </a:solidFill>
              </a:defRPr>
            </a:lvl1pPr>
          </a:lstStyle>
          <a:p>
            <a:r>
              <a:rPr lang="en-US"/>
              <a:t>Click to edit Master title style</a:t>
            </a:r>
          </a:p>
        </p:txBody>
      </p:sp>
      <p:sp>
        <p:nvSpPr>
          <p:cNvPr id="10" name="Content Placeholder 9">
            <a:extLst>
              <a:ext uri="{FF2B5EF4-FFF2-40B4-BE49-F238E27FC236}">
                <a16:creationId xmlns:a16="http://schemas.microsoft.com/office/drawing/2014/main" id="{A5F5F1C4-3BA4-0163-6A5F-9D95D58C7EA2}"/>
              </a:ext>
            </a:extLst>
          </p:cNvPr>
          <p:cNvSpPr>
            <a:spLocks noGrp="1"/>
          </p:cNvSpPr>
          <p:nvPr>
            <p:ph sz="quarter" idx="13" hasCustomPrompt="1"/>
          </p:nvPr>
        </p:nvSpPr>
        <p:spPr>
          <a:xfrm>
            <a:off x="82296" y="64008"/>
            <a:ext cx="12027408" cy="4600592"/>
          </a:xfrm>
        </p:spPr>
        <p:txBody>
          <a:bodyPr>
            <a:noAutofit/>
          </a:bodyPr>
          <a:lstStyle>
            <a:lvl1pPr>
              <a:lnSpc>
                <a:spcPct val="85000"/>
              </a:lnSpc>
              <a:defRPr sz="31000" b="1">
                <a:solidFill>
                  <a:schemeClr val="bg1"/>
                </a:solidFill>
              </a:defRPr>
            </a:lvl1pPr>
          </a:lstStyle>
          <a:p>
            <a:pPr lvl="0"/>
            <a:r>
              <a:rPr lang="en-US"/>
              <a:t>##%</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endParaRPr lang="en-GB"/>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78135980-2F25-4BE6-AE6B-A5DD7927742F}" type="slidenum">
              <a:rPr lang="en-GB" smtClean="0"/>
              <a:t>‹#›</a:t>
            </a:fld>
            <a:endParaRPr lang="en-GB"/>
          </a:p>
        </p:txBody>
      </p:sp>
      <p:cxnSp>
        <p:nvCxnSpPr>
          <p:cNvPr id="7" name="Straight Connector 6">
            <a:extLst>
              <a:ext uri="{FF2B5EF4-FFF2-40B4-BE49-F238E27FC236}">
                <a16:creationId xmlns:a16="http://schemas.microsoft.com/office/drawing/2014/main" id="{EA84DB20-94E7-1E79-B65B-67C6158DB14C}"/>
              </a:ext>
              <a:ext uri="{C183D7F6-B498-43B3-948B-1728B52AA6E4}">
                <adec:decorative xmlns:adec="http://schemas.microsoft.com/office/drawing/2017/decorative" val="1"/>
              </a:ext>
            </a:extLst>
          </p:cNvPr>
          <p:cNvCxnSpPr>
            <a:cxnSpLocks/>
          </p:cNvCxnSpPr>
          <p:nvPr/>
        </p:nvCxnSpPr>
        <p:spPr>
          <a:xfrm>
            <a:off x="11387805" y="5715000"/>
            <a:ext cx="804195" cy="0"/>
          </a:xfrm>
          <a:prstGeom prst="line">
            <a:avLst/>
          </a:prstGeom>
          <a:ln w="1206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264181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286261"/>
            <a:ext cx="10652760" cy="1133856"/>
          </a:xfrm>
        </p:spPr>
        <p:txBody>
          <a:bodyPr/>
          <a:lstStyle>
            <a:lvl1pPr>
              <a:defRPr>
                <a:solidFill>
                  <a:schemeClr val="tx1"/>
                </a:solidFill>
              </a:defRPr>
            </a:lvl1p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088136" y="1039095"/>
            <a:ext cx="9418320" cy="5070068"/>
          </a:xfrm>
        </p:spPr>
        <p:txBody>
          <a:bodyPr anchor="t">
            <a:noAutofit/>
          </a:bodyPr>
          <a:lstStyle>
            <a:lvl1pPr marL="0" indent="0">
              <a:lnSpc>
                <a:spcPct val="90000"/>
              </a:lnSpc>
              <a:buNone/>
              <a:defRPr sz="6000" b="1"/>
            </a:lvl1pPr>
            <a:lvl2pPr marL="228600" indent="0">
              <a:lnSpc>
                <a:spcPct val="90000"/>
              </a:lnSpc>
              <a:buNone/>
              <a:defRPr sz="6000" b="1"/>
            </a:lvl2pPr>
            <a:lvl3pPr marL="457200" indent="0">
              <a:lnSpc>
                <a:spcPct val="90000"/>
              </a:lnSpc>
              <a:buNone/>
              <a:defRPr sz="6000" b="1"/>
            </a:lvl3pPr>
            <a:lvl4pPr marL="685800" indent="0">
              <a:lnSpc>
                <a:spcPct val="90000"/>
              </a:lnSpc>
              <a:buNone/>
              <a:defRPr sz="6000" b="1"/>
            </a:lvl4pPr>
            <a:lvl5pPr marL="914400" indent="0">
              <a:lnSpc>
                <a:spcPct val="90000"/>
              </a:lnSpc>
              <a:buNone/>
              <a:defRPr sz="6000" b="1"/>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GB"/>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6" name="Straight Connector 5">
            <a:extLst>
              <a:ext uri="{FF2B5EF4-FFF2-40B4-BE49-F238E27FC236}">
                <a16:creationId xmlns:a16="http://schemas.microsoft.com/office/drawing/2014/main" id="{77F2505C-CAED-34DC-7CD1-C57ADBBF98DD}"/>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79861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1" name="Title 9">
            <a:extLst>
              <a:ext uri="{FF2B5EF4-FFF2-40B4-BE49-F238E27FC236}">
                <a16:creationId xmlns:a16="http://schemas.microsoft.com/office/drawing/2014/main" id="{873E5EF9-EDC5-CB2D-000A-85BB4DB58221}"/>
              </a:ext>
            </a:extLst>
          </p:cNvPr>
          <p:cNvSpPr>
            <a:spLocks noGrp="1"/>
          </p:cNvSpPr>
          <p:nvPr>
            <p:ph type="title" hasCustomPrompt="1"/>
          </p:nvPr>
        </p:nvSpPr>
        <p:spPr>
          <a:xfrm>
            <a:off x="1066800" y="5418360"/>
            <a:ext cx="10058400" cy="466345"/>
          </a:xfrm>
        </p:spPr>
        <p:txBody>
          <a:bodyPr anchor="b">
            <a:normAutofit/>
          </a:bodyPr>
          <a:lstStyle>
            <a:lvl1pPr algn="r">
              <a:lnSpc>
                <a:spcPct val="100000"/>
              </a:lnSpc>
              <a:defRPr sz="2000" b="0" cap="none" baseline="0"/>
            </a:lvl1pPr>
          </a:lstStyle>
          <a:p>
            <a:r>
              <a:rPr lang="en-US"/>
              <a:t>Quote Author</a:t>
            </a:r>
          </a:p>
        </p:txBody>
      </p:sp>
      <p:sp>
        <p:nvSpPr>
          <p:cNvPr id="10" name="Content Placeholder 9">
            <a:extLst>
              <a:ext uri="{FF2B5EF4-FFF2-40B4-BE49-F238E27FC236}">
                <a16:creationId xmlns:a16="http://schemas.microsoft.com/office/drawing/2014/main" id="{E5D1FFC6-C597-BE81-1790-A08954F44C4B}"/>
              </a:ext>
            </a:extLst>
          </p:cNvPr>
          <p:cNvSpPr>
            <a:spLocks noGrp="1"/>
          </p:cNvSpPr>
          <p:nvPr>
            <p:ph sz="quarter" idx="13" hasCustomPrompt="1"/>
          </p:nvPr>
        </p:nvSpPr>
        <p:spPr>
          <a:xfrm>
            <a:off x="95250" y="63500"/>
            <a:ext cx="11977688" cy="5080000"/>
          </a:xfrm>
        </p:spPr>
        <p:txBody>
          <a:bodyPr>
            <a:normAutofit/>
          </a:bodyPr>
          <a:lstStyle>
            <a:lvl1pPr>
              <a:lnSpc>
                <a:spcPct val="85000"/>
              </a:lnSpc>
              <a:defRPr sz="8000" b="1" cap="all" baseline="0">
                <a:solidFill>
                  <a:schemeClr val="tx1"/>
                </a:solidFill>
              </a:defRPr>
            </a:lvl1pPr>
          </a:lstStyle>
          <a:p>
            <a:pPr lvl="0"/>
            <a:r>
              <a:rPr lang="en-US"/>
              <a:t>Click to add Quote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7" name="Straight Connector 6">
            <a:extLst>
              <a:ext uri="{FF2B5EF4-FFF2-40B4-BE49-F238E27FC236}">
                <a16:creationId xmlns:a16="http://schemas.microsoft.com/office/drawing/2014/main" id="{52949BEA-90AC-BE5F-28A7-80D65BD19B42}"/>
              </a:ext>
              <a:ext uri="{C183D7F6-B498-43B3-948B-1728B52AA6E4}">
                <adec:decorative xmlns:adec="http://schemas.microsoft.com/office/drawing/2017/decorative" val="1"/>
              </a:ext>
            </a:extLst>
          </p:cNvPr>
          <p:cNvCxnSpPr>
            <a:cxnSpLocks/>
          </p:cNvCxnSpPr>
          <p:nvPr/>
        </p:nvCxnSpPr>
        <p:spPr>
          <a:xfrm>
            <a:off x="11387805" y="5715292"/>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710085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BF7AE-3892-4896-8C15-7A35A41EFD9C}"/>
              </a:ext>
            </a:extLst>
          </p:cNvPr>
          <p:cNvSpPr>
            <a:spLocks noGrp="1"/>
          </p:cNvSpPr>
          <p:nvPr>
            <p:ph type="title"/>
          </p:nvPr>
        </p:nvSpPr>
        <p:spPr>
          <a:xfrm>
            <a:off x="1088136" y="1119132"/>
            <a:ext cx="9890066" cy="1204593"/>
          </a:xfrm>
        </p:spPr>
        <p:txBody>
          <a:bodyPr>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F2FD9A26-86F1-4817-B243-4DE63B4F182F}"/>
              </a:ext>
            </a:extLst>
          </p:cNvPr>
          <p:cNvSpPr>
            <a:spLocks noGrp="1"/>
          </p:cNvSpPr>
          <p:nvPr>
            <p:ph sz="half" idx="1"/>
          </p:nvPr>
        </p:nvSpPr>
        <p:spPr>
          <a:xfrm>
            <a:off x="1082185" y="2440568"/>
            <a:ext cx="4841505" cy="380128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454BF9B-EA16-48C8-96B9-7A66051BE768}"/>
              </a:ext>
            </a:extLst>
          </p:cNvPr>
          <p:cNvSpPr>
            <a:spLocks noGrp="1"/>
          </p:cNvSpPr>
          <p:nvPr>
            <p:ph sz="half" idx="2"/>
          </p:nvPr>
        </p:nvSpPr>
        <p:spPr>
          <a:xfrm>
            <a:off x="6172200" y="2440568"/>
            <a:ext cx="4806002" cy="3801283"/>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40629E05-3F6C-40BF-9324-118588B6CAE6}"/>
              </a:ext>
            </a:extLst>
          </p:cNvPr>
          <p:cNvSpPr>
            <a:spLocks noGrp="1"/>
          </p:cNvSpPr>
          <p:nvPr>
            <p:ph type="ftr" sz="quarter" idx="11"/>
          </p:nvPr>
        </p:nvSpPr>
        <p:spPr/>
        <p:txBody>
          <a:bodyPr/>
          <a:lstStyle/>
          <a:p>
            <a:endParaRPr lang="en-GB"/>
          </a:p>
        </p:txBody>
      </p:sp>
      <p:sp>
        <p:nvSpPr>
          <p:cNvPr id="5" name="Date Placeholder 4">
            <a:extLst>
              <a:ext uri="{FF2B5EF4-FFF2-40B4-BE49-F238E27FC236}">
                <a16:creationId xmlns:a16="http://schemas.microsoft.com/office/drawing/2014/main" id="{D16E2D9F-1FCE-4A1C-996E-DB05777A8994}"/>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7" name="Slide Number Placeholder 6">
            <a:extLst>
              <a:ext uri="{FF2B5EF4-FFF2-40B4-BE49-F238E27FC236}">
                <a16:creationId xmlns:a16="http://schemas.microsoft.com/office/drawing/2014/main" id="{069BE013-C5C0-4CBD-982E-36F037F7366F}"/>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8" name="Straight Connector 7">
            <a:extLst>
              <a:ext uri="{FF2B5EF4-FFF2-40B4-BE49-F238E27FC236}">
                <a16:creationId xmlns:a16="http://schemas.microsoft.com/office/drawing/2014/main" id="{AB20CA7A-449A-6AC2-BFC5-17AF5007E7E1}"/>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67571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ED885-5FE5-4407-BE4D-FAD01C40A905}"/>
              </a:ext>
            </a:extLst>
          </p:cNvPr>
          <p:cNvSpPr>
            <a:spLocks noGrp="1"/>
          </p:cNvSpPr>
          <p:nvPr>
            <p:ph type="title"/>
          </p:nvPr>
        </p:nvSpPr>
        <p:spPr>
          <a:xfrm>
            <a:off x="1090940" y="1115329"/>
            <a:ext cx="9949455" cy="838856"/>
          </a:xfrm>
        </p:spPr>
        <p:txBody>
          <a:bodyPr>
            <a:normAutofit/>
          </a:bodyPr>
          <a:lstStyle>
            <a:lvl1pPr>
              <a:defRPr sz="3600"/>
            </a:lvl1pPr>
          </a:lstStyle>
          <a:p>
            <a:r>
              <a:rPr lang="en-US"/>
              <a:t>Click to edit Master title style</a:t>
            </a:r>
          </a:p>
        </p:txBody>
      </p:sp>
      <p:sp>
        <p:nvSpPr>
          <p:cNvPr id="3" name="Text Placeholder 2">
            <a:extLst>
              <a:ext uri="{FF2B5EF4-FFF2-40B4-BE49-F238E27FC236}">
                <a16:creationId xmlns:a16="http://schemas.microsoft.com/office/drawing/2014/main" id="{6E322A77-C134-4857-83E5-51217D3C29FB}"/>
              </a:ext>
            </a:extLst>
          </p:cNvPr>
          <p:cNvSpPr>
            <a:spLocks noGrp="1"/>
          </p:cNvSpPr>
          <p:nvPr>
            <p:ph type="body" idx="1"/>
          </p:nvPr>
        </p:nvSpPr>
        <p:spPr>
          <a:xfrm>
            <a:off x="1092088" y="1923190"/>
            <a:ext cx="4816475" cy="838856"/>
          </a:xfrm>
        </p:spPr>
        <p:txBody>
          <a:bodyPr anchor="b">
            <a:normAutofit/>
          </a:bodyPr>
          <a:lstStyle>
            <a:lvl1pPr marL="0" indent="0">
              <a:lnSpc>
                <a:spcPct val="100000"/>
              </a:lnSpc>
              <a:buNone/>
              <a:defRPr sz="18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7710AFC6-F407-4F35-BD37-B32F9B4036D0}"/>
              </a:ext>
            </a:extLst>
          </p:cNvPr>
          <p:cNvSpPr>
            <a:spLocks noGrp="1"/>
          </p:cNvSpPr>
          <p:nvPr>
            <p:ph type="body" sz="quarter" idx="3"/>
          </p:nvPr>
        </p:nvSpPr>
        <p:spPr>
          <a:xfrm>
            <a:off x="6215482" y="1923190"/>
            <a:ext cx="4824913" cy="838856"/>
          </a:xfrm>
        </p:spPr>
        <p:txBody>
          <a:bodyPr anchor="b">
            <a:normAutofit/>
          </a:bodyPr>
          <a:lstStyle>
            <a:lvl1pPr marL="0" indent="0">
              <a:lnSpc>
                <a:spcPct val="100000"/>
              </a:lnSpc>
              <a:buNone/>
              <a:defRPr sz="18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A4ECBFE-C62C-471B-BFE4-1272EAC3479D}"/>
              </a:ext>
            </a:extLst>
          </p:cNvPr>
          <p:cNvSpPr>
            <a:spLocks noGrp="1"/>
          </p:cNvSpPr>
          <p:nvPr>
            <p:ph sz="half" idx="2"/>
          </p:nvPr>
        </p:nvSpPr>
        <p:spPr>
          <a:xfrm>
            <a:off x="1092088" y="2825791"/>
            <a:ext cx="4816475" cy="3363871"/>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a:extLst>
              <a:ext uri="{FF2B5EF4-FFF2-40B4-BE49-F238E27FC236}">
                <a16:creationId xmlns:a16="http://schemas.microsoft.com/office/drawing/2014/main" id="{458D60D5-0F83-46CB-92F3-849FC08E6E92}"/>
              </a:ext>
            </a:extLst>
          </p:cNvPr>
          <p:cNvSpPr>
            <a:spLocks noGrp="1"/>
          </p:cNvSpPr>
          <p:nvPr>
            <p:ph sz="quarter" idx="4"/>
          </p:nvPr>
        </p:nvSpPr>
        <p:spPr>
          <a:xfrm>
            <a:off x="6215482" y="2825791"/>
            <a:ext cx="4824913" cy="3363871"/>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F340A80D-4CCB-4899-9E1D-A5967F4E649A}"/>
              </a:ext>
            </a:extLst>
          </p:cNvPr>
          <p:cNvSpPr>
            <a:spLocks noGrp="1"/>
          </p:cNvSpPr>
          <p:nvPr>
            <p:ph type="ftr" sz="quarter" idx="11"/>
          </p:nvPr>
        </p:nvSpPr>
        <p:spPr/>
        <p:txBody>
          <a:bodyPr/>
          <a:lstStyle/>
          <a:p>
            <a:endParaRPr lang="en-GB"/>
          </a:p>
        </p:txBody>
      </p:sp>
      <p:sp>
        <p:nvSpPr>
          <p:cNvPr id="7" name="Date Placeholder 6">
            <a:extLst>
              <a:ext uri="{FF2B5EF4-FFF2-40B4-BE49-F238E27FC236}">
                <a16:creationId xmlns:a16="http://schemas.microsoft.com/office/drawing/2014/main" id="{AA5AE694-5CA0-48DA-90D3-EC42BD1D86C1}"/>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9" name="Slide Number Placeholder 8">
            <a:extLst>
              <a:ext uri="{FF2B5EF4-FFF2-40B4-BE49-F238E27FC236}">
                <a16:creationId xmlns:a16="http://schemas.microsoft.com/office/drawing/2014/main" id="{4F753A9D-469A-4ED9-99A1-7E4B115F8933}"/>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10" name="Straight Connector 9">
            <a:extLst>
              <a:ext uri="{FF2B5EF4-FFF2-40B4-BE49-F238E27FC236}">
                <a16:creationId xmlns:a16="http://schemas.microsoft.com/office/drawing/2014/main" id="{CDA35A86-E7F6-6593-119D-A6DC85581FEA}"/>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96914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7C91E-0A11-4E5D-9B8D-5316E73A2D58}"/>
              </a:ext>
            </a:extLst>
          </p:cNvPr>
          <p:cNvSpPr>
            <a:spLocks noGrp="1"/>
          </p:cNvSpPr>
          <p:nvPr>
            <p:ph type="title"/>
          </p:nvPr>
        </p:nvSpPr>
        <p:spPr>
          <a:xfrm>
            <a:off x="1088136" y="1104100"/>
            <a:ext cx="9922764" cy="1294228"/>
          </a:xfrm>
        </p:spPr>
        <p:txBody>
          <a:bodyPr>
            <a:normAutofit/>
          </a:bodyPr>
          <a:lstStyle>
            <a:lvl1pPr>
              <a:defRPr sz="3600" cap="none" baseline="0"/>
            </a:lvl1pPr>
          </a:lstStyle>
          <a:p>
            <a:r>
              <a:rPr lang="en-US"/>
              <a:t>Click to edit Master title style</a:t>
            </a:r>
          </a:p>
        </p:txBody>
      </p:sp>
      <p:sp>
        <p:nvSpPr>
          <p:cNvPr id="4" name="Footer Placeholder 3">
            <a:extLst>
              <a:ext uri="{FF2B5EF4-FFF2-40B4-BE49-F238E27FC236}">
                <a16:creationId xmlns:a16="http://schemas.microsoft.com/office/drawing/2014/main" id="{D7E36922-9A4C-453D-9B70-0C3A70281C03}"/>
              </a:ext>
            </a:extLst>
          </p:cNvPr>
          <p:cNvSpPr>
            <a:spLocks noGrp="1"/>
          </p:cNvSpPr>
          <p:nvPr>
            <p:ph type="ftr" sz="quarter" idx="11"/>
          </p:nvPr>
        </p:nvSpPr>
        <p:spPr/>
        <p:txBody>
          <a:bodyPr/>
          <a:lstStyle/>
          <a:p>
            <a:endParaRPr lang="en-GB"/>
          </a:p>
        </p:txBody>
      </p:sp>
      <p:sp>
        <p:nvSpPr>
          <p:cNvPr id="3" name="Date Placeholder 2">
            <a:extLst>
              <a:ext uri="{FF2B5EF4-FFF2-40B4-BE49-F238E27FC236}">
                <a16:creationId xmlns:a16="http://schemas.microsoft.com/office/drawing/2014/main" id="{A1B8A8D1-71AD-4F9F-B393-9EED83FEF003}"/>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5" name="Slide Number Placeholder 4">
            <a:extLst>
              <a:ext uri="{FF2B5EF4-FFF2-40B4-BE49-F238E27FC236}">
                <a16:creationId xmlns:a16="http://schemas.microsoft.com/office/drawing/2014/main" id="{EF5AAEF2-65DC-4E28-9AA4-5115ACB074CC}"/>
              </a:ext>
            </a:extLst>
          </p:cNvPr>
          <p:cNvSpPr>
            <a:spLocks noGrp="1"/>
          </p:cNvSpPr>
          <p:nvPr>
            <p:ph type="sldNum" sz="quarter" idx="12"/>
          </p:nvPr>
        </p:nvSpPr>
        <p:spPr/>
        <p:txBody>
          <a:bodyPr/>
          <a:lstStyle/>
          <a:p>
            <a:fld id="{78135980-2F25-4BE6-AE6B-A5DD7927742F}" type="slidenum">
              <a:rPr lang="en-GB" smtClean="0"/>
              <a:t>‹#›</a:t>
            </a:fld>
            <a:endParaRPr lang="en-GB"/>
          </a:p>
        </p:txBody>
      </p:sp>
      <p:cxnSp>
        <p:nvCxnSpPr>
          <p:cNvPr id="6" name="Straight Connector 5">
            <a:extLst>
              <a:ext uri="{FF2B5EF4-FFF2-40B4-BE49-F238E27FC236}">
                <a16:creationId xmlns:a16="http://schemas.microsoft.com/office/drawing/2014/main" id="{28CF7AFD-0570-B046-A2C2-3EFA873546CA}"/>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53688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Empty">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80459378-C430-49DB-B2D6-E32FBBCD4A6F}"/>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9AFF5A02-0FC4-41C8-A13C-4C929B28846B}"/>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E7B9D57D-CB8E-4E67-AE2D-2790E2AA60CB}"/>
              </a:ext>
            </a:extLst>
          </p:cNvPr>
          <p:cNvSpPr>
            <a:spLocks noGrp="1"/>
          </p:cNvSpPr>
          <p:nvPr>
            <p:ph type="sldNum" sz="quarter" idx="12"/>
          </p:nvPr>
        </p:nvSpPr>
        <p:spPr/>
        <p:txBody>
          <a:bodyPr/>
          <a:lstStyle/>
          <a:p>
            <a:fld id="{78135980-2F25-4BE6-AE6B-A5DD7927742F}" type="slidenum">
              <a:rPr lang="en-GB" smtClean="0"/>
              <a:t>‹#›</a:t>
            </a:fld>
            <a:endParaRPr lang="en-GB"/>
          </a:p>
        </p:txBody>
      </p:sp>
    </p:spTree>
    <p:extLst>
      <p:ext uri="{BB962C8B-B14F-4D97-AF65-F5344CB8AC3E}">
        <p14:creationId xmlns:p14="http://schemas.microsoft.com/office/powerpoint/2010/main" val="30590511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8136" y="1088135"/>
            <a:ext cx="10627828" cy="2084551"/>
          </a:xfrm>
        </p:spPr>
        <p:txBody>
          <a:bodyPr anchor="t" anchorCtr="0">
            <a:noAutofit/>
          </a:bodyPr>
          <a:lstStyle>
            <a:lvl1pPr>
              <a:defRPr sz="6000" cap="all" baseline="0">
                <a:solidFill>
                  <a:schemeClr val="tx1"/>
                </a:solidFill>
              </a:defRPr>
            </a:lvl1pPr>
          </a:lstStyle>
          <a:p>
            <a:r>
              <a:rPr lang="en-US"/>
              <a:t>Click to edit Master title style</a:t>
            </a:r>
          </a:p>
        </p:txBody>
      </p:sp>
      <p:sp>
        <p:nvSpPr>
          <p:cNvPr id="7" name="Content Placeholder 7">
            <a:extLst>
              <a:ext uri="{FF2B5EF4-FFF2-40B4-BE49-F238E27FC236}">
                <a16:creationId xmlns:a16="http://schemas.microsoft.com/office/drawing/2014/main" id="{419A5DD2-B3B3-D9BF-1A71-B20742D142B9}"/>
              </a:ext>
            </a:extLst>
          </p:cNvPr>
          <p:cNvSpPr>
            <a:spLocks noGrp="1"/>
          </p:cNvSpPr>
          <p:nvPr>
            <p:ph sz="quarter" idx="13"/>
          </p:nvPr>
        </p:nvSpPr>
        <p:spPr>
          <a:xfrm>
            <a:off x="1088134" y="3276600"/>
            <a:ext cx="10627829" cy="3162300"/>
          </a:xfrm>
        </p:spPr>
        <p:txBody>
          <a:bodyPr/>
          <a:lstStyle>
            <a:lvl1pPr marL="0" indent="0">
              <a:lnSpc>
                <a:spcPct val="100000"/>
              </a:lnSpc>
              <a:buNone/>
              <a:defRPr>
                <a:solidFill>
                  <a:schemeClr val="tx1"/>
                </a:solidFill>
              </a:defRPr>
            </a:lvl1pPr>
            <a:lvl2pPr marL="228600" indent="0">
              <a:lnSpc>
                <a:spcPct val="100000"/>
              </a:lnSpc>
              <a:buNone/>
              <a:defRPr>
                <a:solidFill>
                  <a:schemeClr val="tx1"/>
                </a:solidFill>
              </a:defRPr>
            </a:lvl2pPr>
            <a:lvl3pPr marL="457200" indent="0">
              <a:lnSpc>
                <a:spcPct val="100000"/>
              </a:lnSpc>
              <a:buNone/>
              <a:defRPr>
                <a:solidFill>
                  <a:schemeClr val="tx1"/>
                </a:solidFill>
              </a:defRPr>
            </a:lvl3pPr>
            <a:lvl4pPr marL="685800" indent="0">
              <a:lnSpc>
                <a:spcPct val="100000"/>
              </a:lnSpc>
              <a:buNone/>
              <a:defRPr>
                <a:solidFill>
                  <a:schemeClr val="tx1"/>
                </a:solidFill>
              </a:defRPr>
            </a:lvl4pPr>
            <a:lvl5pPr marL="914400" indent="0">
              <a:lnSpc>
                <a:spcPct val="100000"/>
              </a:lnSpc>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78135980-2F25-4BE6-AE6B-A5DD7927742F}" type="slidenum">
              <a:rPr lang="en-GB" smtClean="0"/>
              <a:t>‹#›</a:t>
            </a:fld>
            <a:endParaRPr lang="en-GB"/>
          </a:p>
        </p:txBody>
      </p:sp>
      <p:cxnSp>
        <p:nvCxnSpPr>
          <p:cNvPr id="3" name="Straight Connector 2">
            <a:extLst>
              <a:ext uri="{FF2B5EF4-FFF2-40B4-BE49-F238E27FC236}">
                <a16:creationId xmlns:a16="http://schemas.microsoft.com/office/drawing/2014/main" id="{6DCA1022-3377-EB7D-8261-EDD841636BE3}"/>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5163270"/>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8136" y="1088136"/>
            <a:ext cx="8430767" cy="1842020"/>
          </a:xfrm>
        </p:spPr>
        <p:txBody>
          <a:bodyPr anchor="t" anchorCtr="0">
            <a:noAutofit/>
          </a:bodyPr>
          <a:lstStyle>
            <a:lvl1pPr>
              <a:defRPr sz="6000" cap="all" baseline="0">
                <a:solidFill>
                  <a:schemeClr val="tx1"/>
                </a:solidFill>
              </a:defRPr>
            </a:lvl1pPr>
          </a:lstStyle>
          <a:p>
            <a:r>
              <a:rPr lang="en-US"/>
              <a:t>Click to edit Master title style</a:t>
            </a:r>
          </a:p>
        </p:txBody>
      </p:sp>
      <p:sp>
        <p:nvSpPr>
          <p:cNvPr id="8" name="Content Placeholder 6">
            <a:extLst>
              <a:ext uri="{FF2B5EF4-FFF2-40B4-BE49-F238E27FC236}">
                <a16:creationId xmlns:a16="http://schemas.microsoft.com/office/drawing/2014/main" id="{C06F55DC-E754-4B2B-C0AE-962C82565D0D}"/>
              </a:ext>
            </a:extLst>
          </p:cNvPr>
          <p:cNvSpPr>
            <a:spLocks noGrp="1"/>
          </p:cNvSpPr>
          <p:nvPr>
            <p:ph sz="quarter" idx="14"/>
          </p:nvPr>
        </p:nvSpPr>
        <p:spPr>
          <a:xfrm>
            <a:off x="1077213" y="4246692"/>
            <a:ext cx="8430639" cy="1608008"/>
          </a:xfrm>
        </p:spPr>
        <p:txBody>
          <a:bodyPr anchor="b">
            <a:noAutofit/>
          </a:bodyPr>
          <a:lstStyle>
            <a:lvl1pPr marL="0" indent="0">
              <a:lnSpc>
                <a:spcPct val="100000"/>
              </a:lnSpc>
              <a:buNone/>
              <a:defRPr sz="2000">
                <a:solidFill>
                  <a:schemeClr val="tx1"/>
                </a:solidFill>
              </a:defRPr>
            </a:lvl1pPr>
            <a:lvl2pPr marL="228600" indent="0">
              <a:lnSpc>
                <a:spcPct val="100000"/>
              </a:lnSpc>
              <a:buNone/>
              <a:defRPr sz="2000">
                <a:solidFill>
                  <a:schemeClr val="tx1"/>
                </a:solidFill>
              </a:defRPr>
            </a:lvl2pPr>
            <a:lvl3pPr marL="457200" indent="0">
              <a:lnSpc>
                <a:spcPct val="100000"/>
              </a:lnSpc>
              <a:buNone/>
              <a:defRPr sz="2000">
                <a:solidFill>
                  <a:schemeClr val="tx1"/>
                </a:solidFill>
              </a:defRPr>
            </a:lvl3pPr>
            <a:lvl4pPr marL="685800" indent="0">
              <a:lnSpc>
                <a:spcPct val="100000"/>
              </a:lnSpc>
              <a:buNone/>
              <a:defRPr sz="2000">
                <a:solidFill>
                  <a:schemeClr val="tx1"/>
                </a:solidFill>
              </a:defRPr>
            </a:lvl4pPr>
            <a:lvl5pPr marL="914400" indent="0">
              <a:lnSpc>
                <a:spcPct val="100000"/>
              </a:lnSpc>
              <a:buNone/>
              <a:defRPr sz="20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78135980-2F25-4BE6-AE6B-A5DD7927742F}" type="slidenum">
              <a:rPr lang="en-GB" smtClean="0"/>
              <a:t>‹#›</a:t>
            </a:fld>
            <a:endParaRPr lang="en-GB"/>
          </a:p>
        </p:txBody>
      </p:sp>
      <p:cxnSp>
        <p:nvCxnSpPr>
          <p:cNvPr id="3" name="Straight Connector 2">
            <a:extLst>
              <a:ext uri="{FF2B5EF4-FFF2-40B4-BE49-F238E27FC236}">
                <a16:creationId xmlns:a16="http://schemas.microsoft.com/office/drawing/2014/main" id="{FC829929-F774-AF4E-F1BE-2DA3C43D0DAC}"/>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6375822"/>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BC392-9A0F-B6D3-6544-8653BAFC73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030511-8E26-908E-57E2-07CEB85BB4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8693AAB-BFE3-B752-EB50-83725EB9B482}"/>
              </a:ext>
            </a:extLst>
          </p:cNvPr>
          <p:cNvSpPr>
            <a:spLocks noGrp="1"/>
          </p:cNvSpPr>
          <p:nvPr>
            <p:ph type="dt" sz="half" idx="10"/>
          </p:nvPr>
        </p:nvSpPr>
        <p:spPr/>
        <p:txBody>
          <a:bodyPr/>
          <a:lstStyle/>
          <a:p>
            <a:fld id="{943F7DF5-B66B-4CD4-95CD-FF7D4C0DCE37}" type="datetimeFigureOut">
              <a:rPr lang="en-GB" smtClean="0"/>
              <a:t>02/10/2026</a:t>
            </a:fld>
            <a:endParaRPr lang="en-GB"/>
          </a:p>
        </p:txBody>
      </p:sp>
      <p:sp>
        <p:nvSpPr>
          <p:cNvPr id="5" name="Footer Placeholder 4">
            <a:extLst>
              <a:ext uri="{FF2B5EF4-FFF2-40B4-BE49-F238E27FC236}">
                <a16:creationId xmlns:a16="http://schemas.microsoft.com/office/drawing/2014/main" id="{2D448DF3-E749-D9FF-8BFF-CBF8393DB4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46B1AD-3A69-D789-33FB-AB15103D6B20}"/>
              </a:ext>
            </a:extLst>
          </p:cNvPr>
          <p:cNvSpPr>
            <a:spLocks noGrp="1"/>
          </p:cNvSpPr>
          <p:nvPr>
            <p:ph type="sldNum" sz="quarter" idx="12"/>
          </p:nvPr>
        </p:nvSpPr>
        <p:spPr/>
        <p:txBody>
          <a:bodyPr/>
          <a:lstStyle/>
          <a:p>
            <a:fld id="{78135980-2F25-4BE6-AE6B-A5DD7927742F}" type="slidenum">
              <a:rPr lang="en-GB" smtClean="0"/>
              <a:t>‹#›</a:t>
            </a:fld>
            <a:endParaRPr lang="en-GB"/>
          </a:p>
        </p:txBody>
      </p:sp>
    </p:spTree>
    <p:extLst>
      <p:ext uri="{BB962C8B-B14F-4D97-AF65-F5344CB8AC3E}">
        <p14:creationId xmlns:p14="http://schemas.microsoft.com/office/powerpoint/2010/main" val="189012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4438DC-3CEE-4170-9B1C-BAC05CD8C3B5}"/>
              </a:ext>
            </a:extLst>
          </p:cNvPr>
          <p:cNvSpPr>
            <a:spLocks noGrp="1"/>
          </p:cNvSpPr>
          <p:nvPr>
            <p:ph type="title"/>
          </p:nvPr>
        </p:nvSpPr>
        <p:spPr>
          <a:xfrm>
            <a:off x="1088136" y="1090245"/>
            <a:ext cx="9922764" cy="93598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47C19D24-DCBE-47F9-8B85-8A118B02B3C9}"/>
              </a:ext>
            </a:extLst>
          </p:cNvPr>
          <p:cNvSpPr>
            <a:spLocks noGrp="1"/>
          </p:cNvSpPr>
          <p:nvPr>
            <p:ph type="body" idx="1"/>
          </p:nvPr>
        </p:nvSpPr>
        <p:spPr>
          <a:xfrm>
            <a:off x="1088136" y="2119745"/>
            <a:ext cx="9922764" cy="416675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FD1D5844-8163-4D82-BEFC-BC2D8D511B7E}"/>
              </a:ext>
            </a:extLst>
          </p:cNvPr>
          <p:cNvSpPr>
            <a:spLocks noGrp="1"/>
          </p:cNvSpPr>
          <p:nvPr>
            <p:ph type="ftr" sz="quarter" idx="3"/>
          </p:nvPr>
        </p:nvSpPr>
        <p:spPr>
          <a:xfrm>
            <a:off x="1088136" y="6438900"/>
            <a:ext cx="8562760" cy="419100"/>
          </a:xfrm>
          <a:prstGeom prst="rect">
            <a:avLst/>
          </a:prstGeom>
        </p:spPr>
        <p:txBody>
          <a:bodyPr vert="horz" lIns="91440" tIns="45720" rIns="91440" bIns="45720" rtlCol="0" anchor="ctr"/>
          <a:lstStyle>
            <a:lvl1pPr algn="l" rtl="0">
              <a:defRPr sz="900">
                <a:solidFill>
                  <a:schemeClr val="tx1"/>
                </a:solidFill>
              </a:defRPr>
            </a:lvl1pPr>
          </a:lstStyle>
          <a:p>
            <a:endParaRPr lang="en-GB"/>
          </a:p>
        </p:txBody>
      </p:sp>
      <p:sp>
        <p:nvSpPr>
          <p:cNvPr id="4" name="Date Placeholder 3">
            <a:extLst>
              <a:ext uri="{FF2B5EF4-FFF2-40B4-BE49-F238E27FC236}">
                <a16:creationId xmlns:a16="http://schemas.microsoft.com/office/drawing/2014/main" id="{334F5788-BDCE-49E2-80AE-31C739C6A0CE}"/>
              </a:ext>
            </a:extLst>
          </p:cNvPr>
          <p:cNvSpPr>
            <a:spLocks noGrp="1"/>
          </p:cNvSpPr>
          <p:nvPr>
            <p:ph type="dt" sz="half" idx="2"/>
          </p:nvPr>
        </p:nvSpPr>
        <p:spPr>
          <a:xfrm>
            <a:off x="9650896" y="6438900"/>
            <a:ext cx="864704" cy="419100"/>
          </a:xfrm>
          <a:prstGeom prst="rect">
            <a:avLst/>
          </a:prstGeom>
        </p:spPr>
        <p:txBody>
          <a:bodyPr vert="horz" lIns="91440" tIns="45720" rIns="91440" bIns="45720" rtlCol="0" anchor="ctr"/>
          <a:lstStyle>
            <a:lvl1pPr algn="l" rtl="0">
              <a:defRPr sz="900">
                <a:solidFill>
                  <a:schemeClr val="tx1"/>
                </a:solidFill>
              </a:defRPr>
            </a:lvl1pPr>
          </a:lstStyle>
          <a:p>
            <a:fld id="{943F7DF5-B66B-4CD4-95CD-FF7D4C0DCE37}" type="datetimeFigureOut">
              <a:rPr lang="en-GB" smtClean="0"/>
              <a:t>02/10/2026</a:t>
            </a:fld>
            <a:endParaRPr lang="en-GB"/>
          </a:p>
        </p:txBody>
      </p:sp>
      <p:sp>
        <p:nvSpPr>
          <p:cNvPr id="6" name="Slide Number Placeholder 5">
            <a:extLst>
              <a:ext uri="{FF2B5EF4-FFF2-40B4-BE49-F238E27FC236}">
                <a16:creationId xmlns:a16="http://schemas.microsoft.com/office/drawing/2014/main" id="{22698A50-C435-4220-82C6-C8D62A7C9EB0}"/>
              </a:ext>
            </a:extLst>
          </p:cNvPr>
          <p:cNvSpPr>
            <a:spLocks noGrp="1"/>
          </p:cNvSpPr>
          <p:nvPr>
            <p:ph type="sldNum" sz="quarter" idx="4"/>
          </p:nvPr>
        </p:nvSpPr>
        <p:spPr>
          <a:xfrm>
            <a:off x="10523764" y="6438900"/>
            <a:ext cx="601436" cy="419100"/>
          </a:xfrm>
          <a:prstGeom prst="rect">
            <a:avLst/>
          </a:prstGeom>
        </p:spPr>
        <p:txBody>
          <a:bodyPr vert="horz" lIns="91440" tIns="45720" rIns="91440" bIns="45720" rtlCol="0" anchor="ctr"/>
          <a:lstStyle>
            <a:lvl1pPr algn="r" rtl="0">
              <a:defRPr sz="900">
                <a:solidFill>
                  <a:schemeClr val="tx1"/>
                </a:solidFill>
              </a:defRPr>
            </a:lvl1pPr>
          </a:lstStyle>
          <a:p>
            <a:fld id="{78135980-2F25-4BE6-AE6B-A5DD7927742F}" type="slidenum">
              <a:rPr lang="en-GB" smtClean="0"/>
              <a:t>‹#›</a:t>
            </a:fld>
            <a:endParaRPr lang="en-GB"/>
          </a:p>
        </p:txBody>
      </p:sp>
    </p:spTree>
    <p:extLst>
      <p:ext uri="{BB962C8B-B14F-4D97-AF65-F5344CB8AC3E}">
        <p14:creationId xmlns:p14="http://schemas.microsoft.com/office/powerpoint/2010/main" val="31885692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Lst>
  <p:txStyles>
    <p:titleStyle>
      <a:lvl1pPr algn="l" defTabSz="914400" rtl="0" eaLnBrk="1" latinLnBrk="0" hangingPunct="1">
        <a:lnSpc>
          <a:spcPct val="85000"/>
        </a:lnSpc>
        <a:spcBef>
          <a:spcPct val="0"/>
        </a:spcBef>
        <a:buNone/>
        <a:defRPr sz="3600" b="1" kern="1200" cap="all" baseline="0">
          <a:solidFill>
            <a:schemeClr val="tx1"/>
          </a:solidFill>
          <a:latin typeface="+mj-lt"/>
          <a:ea typeface="+mj-ea"/>
          <a:cs typeface="+mj-cs"/>
        </a:defRPr>
      </a:lvl1pPr>
    </p:titleStyle>
    <p:bodyStyle>
      <a:lvl1pPr marL="0" indent="0" algn="l" defTabSz="914400" rtl="0" eaLnBrk="1" latinLnBrk="0" hangingPunct="1">
        <a:lnSpc>
          <a:spcPct val="130000"/>
        </a:lnSpc>
        <a:spcBef>
          <a:spcPts val="0"/>
        </a:spcBef>
        <a:buFont typeface="Neue Haas Grotesk Text Pro" panose="020B0504020202020204" pitchFamily="34" charset="0"/>
        <a:buNone/>
        <a:defRPr sz="1600" kern="1200">
          <a:solidFill>
            <a:schemeClr val="tx1"/>
          </a:solidFill>
          <a:latin typeface="+mn-lt"/>
          <a:ea typeface="+mn-ea"/>
          <a:cs typeface="+mn-cs"/>
        </a:defRPr>
      </a:lvl1pPr>
      <a:lvl2pPr marL="50292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2pPr>
      <a:lvl3pPr marL="73152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4pPr>
      <a:lvl5pPr marL="1280160" indent="-228600" algn="l" defTabSz="914400" rtl="0" eaLnBrk="1" latinLnBrk="0" hangingPunct="1">
        <a:lnSpc>
          <a:spcPct val="130000"/>
        </a:lnSpc>
        <a:spcBef>
          <a:spcPts val="0"/>
        </a:spcBef>
        <a:buFont typeface="Neue Haas Grotesk Text Pro" panose="020B05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pos="744">
          <p15:clr>
            <a:srgbClr val="F26B43"/>
          </p15:clr>
        </p15:guide>
        <p15:guide id="6">
          <p15:clr>
            <a:srgbClr val="F26B43"/>
          </p15:clr>
        </p15:guide>
        <p15:guide id="8" pos="6936">
          <p15:clr>
            <a:srgbClr val="F26B43"/>
          </p15:clr>
        </p15:guide>
        <p15:guide id="10" orient="horz" pos="720">
          <p15:clr>
            <a:srgbClr val="F26B43"/>
          </p15:clr>
        </p15:guide>
        <p15:guide id="14" pos="6624">
          <p15:clr>
            <a:srgbClr val="F26B43"/>
          </p15:clr>
        </p15:guide>
        <p15:guide id="22" orient="horz" pos="360">
          <p15:clr>
            <a:srgbClr val="F26B43"/>
          </p15:clr>
        </p15:guide>
        <p15:guide id="23" orient="horz" pos="3960">
          <p15:clr>
            <a:srgbClr val="F26B43"/>
          </p15:clr>
        </p15:guide>
        <p15:guide id="24" orient="horz" pos="2160">
          <p15:clr>
            <a:srgbClr val="F26B43"/>
          </p15:clr>
        </p15:guide>
        <p15:guide id="25" pos="7680">
          <p15:clr>
            <a:srgbClr val="F26B43"/>
          </p15:clr>
        </p15:guide>
        <p15:guide id="26" pos="3840">
          <p15:clr>
            <a:srgbClr val="F26B43"/>
          </p15:clr>
        </p15:guide>
        <p15:guide id="27" pos="6168">
          <p15:clr>
            <a:srgbClr val="F26B43"/>
          </p15:clr>
        </p15:guide>
        <p15:guide id="28" pos="672">
          <p15:clr>
            <a:srgbClr val="F26B43"/>
          </p15:clr>
        </p15:guide>
        <p15:guide id="29" pos="7008">
          <p15:clr>
            <a:srgbClr val="F26B43"/>
          </p15:clr>
        </p15:guide>
        <p15:guide id="30" orient="horz" pos="4056">
          <p15:clr>
            <a:srgbClr val="F26B43"/>
          </p15:clr>
        </p15:guide>
        <p15:guide id="31" orient="horz" pos="364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spirejunior.co.uk/"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hyperlink" Target="mailto:enquiries@spire-jun.derbyshire.sch.uk"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magicoftheatre.com/" TargetMode="External"/><Relationship Id="rId2" Type="http://schemas.openxmlformats.org/officeDocument/2006/relationships/image" Target="../media/image7.png"/><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BAD34-8A14-87AF-4CFB-34F427B3C536}"/>
              </a:ext>
            </a:extLst>
          </p:cNvPr>
          <p:cNvSpPr>
            <a:spLocks noGrp="1"/>
          </p:cNvSpPr>
          <p:nvPr>
            <p:ph type="title"/>
          </p:nvPr>
        </p:nvSpPr>
        <p:spPr>
          <a:xfrm>
            <a:off x="7229189" y="1537578"/>
            <a:ext cx="4313596" cy="3782841"/>
          </a:xfrm>
        </p:spPr>
        <p:txBody>
          <a:bodyPr vert="horz" lIns="91440" tIns="45720" rIns="91440" bIns="45720" rtlCol="0" anchor="t">
            <a:normAutofit/>
          </a:bodyPr>
          <a:lstStyle/>
          <a:p>
            <a:r>
              <a:rPr lang="en-US" b="1" kern="1200" cap="all" baseline="0">
                <a:solidFill>
                  <a:schemeClr val="tx2"/>
                </a:solidFill>
                <a:latin typeface="+mj-lt"/>
                <a:ea typeface="+mj-ea"/>
                <a:cs typeface="+mj-cs"/>
              </a:rPr>
              <a:t>Spire Junior School</a:t>
            </a:r>
            <a:br>
              <a:rPr lang="en-US" b="1" kern="1200" cap="all" baseline="0">
                <a:solidFill>
                  <a:schemeClr val="tx2"/>
                </a:solidFill>
                <a:latin typeface="+mj-lt"/>
                <a:ea typeface="+mj-ea"/>
                <a:cs typeface="+mj-cs"/>
              </a:rPr>
            </a:br>
            <a:br>
              <a:rPr lang="en-US" b="1" kern="1200" cap="all" baseline="0">
                <a:solidFill>
                  <a:schemeClr val="tx2"/>
                </a:solidFill>
                <a:latin typeface="+mj-lt"/>
                <a:ea typeface="+mj-ea"/>
                <a:cs typeface="+mj-cs"/>
              </a:rPr>
            </a:br>
            <a:r>
              <a:rPr lang="en-US" b="1" kern="1200" cap="all" baseline="0">
                <a:solidFill>
                  <a:schemeClr val="tx2"/>
                </a:solidFill>
                <a:latin typeface="+mj-lt"/>
                <a:ea typeface="+mj-ea"/>
                <a:cs typeface="+mj-cs"/>
              </a:rPr>
              <a:t>Newsletter</a:t>
            </a:r>
            <a:br>
              <a:rPr lang="en-US" b="1" kern="1200" cap="all" baseline="0">
                <a:solidFill>
                  <a:schemeClr val="tx2"/>
                </a:solidFill>
                <a:latin typeface="+mj-lt"/>
                <a:ea typeface="+mj-ea"/>
                <a:cs typeface="+mj-cs"/>
              </a:rPr>
            </a:br>
            <a:r>
              <a:rPr lang="en-US" b="1" kern="1200" cap="all" baseline="0">
                <a:solidFill>
                  <a:schemeClr val="tx2"/>
                </a:solidFill>
                <a:latin typeface="+mj-lt"/>
                <a:ea typeface="+mj-ea"/>
                <a:cs typeface="+mj-cs"/>
              </a:rPr>
              <a:t> </a:t>
            </a:r>
            <a:br>
              <a:rPr lang="en-US" b="1" kern="1200" cap="all" baseline="0">
                <a:solidFill>
                  <a:schemeClr val="tx2"/>
                </a:solidFill>
                <a:latin typeface="+mj-lt"/>
                <a:ea typeface="+mj-ea"/>
                <a:cs typeface="+mj-cs"/>
              </a:rPr>
            </a:br>
            <a:r>
              <a:rPr lang="en-US" sz="3100" b="1" kern="1200" cap="all" baseline="0">
                <a:solidFill>
                  <a:schemeClr val="tx2"/>
                </a:solidFill>
                <a:latin typeface="+mj-lt"/>
                <a:ea typeface="+mj-ea"/>
                <a:cs typeface="+mj-cs"/>
              </a:rPr>
              <a:t>Friday </a:t>
            </a:r>
            <a:r>
              <a:rPr lang="en-US" sz="3100">
                <a:solidFill>
                  <a:schemeClr val="tx2"/>
                </a:solidFill>
              </a:rPr>
              <a:t>2nd</a:t>
            </a:r>
            <a:r>
              <a:rPr lang="en-US" sz="3100" b="1" kern="1200" cap="all" baseline="0">
                <a:solidFill>
                  <a:schemeClr val="tx2"/>
                </a:solidFill>
                <a:latin typeface="+mj-lt"/>
                <a:ea typeface="+mj-ea"/>
                <a:cs typeface="+mj-cs"/>
              </a:rPr>
              <a:t> October 2026</a:t>
            </a:r>
            <a:endParaRPr lang="en-US" b="1" kern="1200" cap="all" baseline="0">
              <a:solidFill>
                <a:schemeClr val="tx2"/>
              </a:solidFill>
              <a:latin typeface="+mj-lt"/>
              <a:ea typeface="+mj-ea"/>
              <a:cs typeface="+mj-cs"/>
            </a:endParaRPr>
          </a:p>
        </p:txBody>
      </p:sp>
      <p:pic>
        <p:nvPicPr>
          <p:cNvPr id="6" name="Picture 5">
            <a:extLst>
              <a:ext uri="{FF2B5EF4-FFF2-40B4-BE49-F238E27FC236}">
                <a16:creationId xmlns:a16="http://schemas.microsoft.com/office/drawing/2014/main" id="{B01F8659-079E-C047-4E87-B7384D1CCE7A}"/>
              </a:ext>
            </a:extLst>
          </p:cNvPr>
          <p:cNvPicPr>
            <a:picLocks noChangeAspect="1"/>
          </p:cNvPicPr>
          <p:nvPr/>
        </p:nvPicPr>
        <p:blipFill>
          <a:blip r:embed="rId2">
            <a:extLst>
              <a:ext uri="{28A0092B-C50C-407E-A947-70E740481C1C}">
                <a14:useLocalDpi xmlns:a14="http://schemas.microsoft.com/office/drawing/2010/main" val="0"/>
              </a:ext>
            </a:extLst>
          </a:blip>
          <a:srcRect t="444" r="1104" b="1365"/>
          <a:stretch>
            <a:fillRect/>
          </a:stretch>
        </p:blipFill>
        <p:spPr>
          <a:xfrm>
            <a:off x="138653" y="209144"/>
            <a:ext cx="6485884" cy="6439711"/>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noFill/>
        </p:spPr>
      </p:pic>
      <p:sp>
        <p:nvSpPr>
          <p:cNvPr id="7" name="TextBox 6">
            <a:extLst>
              <a:ext uri="{FF2B5EF4-FFF2-40B4-BE49-F238E27FC236}">
                <a16:creationId xmlns:a16="http://schemas.microsoft.com/office/drawing/2014/main" id="{03543C27-ECCC-B294-CFB6-E61223EBD34E}"/>
              </a:ext>
            </a:extLst>
          </p:cNvPr>
          <p:cNvSpPr txBox="1"/>
          <p:nvPr/>
        </p:nvSpPr>
        <p:spPr>
          <a:xfrm>
            <a:off x="8247751" y="6124259"/>
            <a:ext cx="4313596" cy="2656250"/>
          </a:xfrm>
          <a:prstGeom prst="rect">
            <a:avLst/>
          </a:prstGeom>
        </p:spPr>
        <p:txBody>
          <a:bodyPr vert="horz" lIns="91440" tIns="45720" rIns="91440" bIns="45720" rtlCol="0">
            <a:normAutofit/>
          </a:bodyPr>
          <a:lstStyle/>
          <a:p>
            <a:pPr>
              <a:spcAft>
                <a:spcPts val="600"/>
              </a:spcAft>
            </a:pPr>
            <a:r>
              <a:rPr lang="en-US" sz="1600">
                <a:solidFill>
                  <a:schemeClr val="tx2">
                    <a:lumMod val="40000"/>
                    <a:lumOff val="60000"/>
                  </a:schemeClr>
                </a:solidFill>
                <a:hlinkClick r:id="rId3">
                  <a:extLst>
                    <a:ext uri="{A12FA001-AC4F-418D-AE19-62706E023703}">
                      <ahyp:hlinkClr xmlns:ahyp="http://schemas.microsoft.com/office/drawing/2018/hyperlinkcolor" val="tx"/>
                    </a:ext>
                  </a:extLst>
                </a:hlinkClick>
              </a:rPr>
              <a:t>Spire Junior School </a:t>
            </a:r>
            <a:r>
              <a:rPr lang="en-US" sz="1600">
                <a:solidFill>
                  <a:schemeClr val="tx2">
                    <a:lumMod val="40000"/>
                    <a:lumOff val="60000"/>
                  </a:schemeClr>
                </a:solidFill>
                <a:hlinkClick r:id="rId4">
                  <a:extLst>
                    <a:ext uri="{A12FA001-AC4F-418D-AE19-62706E023703}">
                      <ahyp:hlinkClr xmlns:ahyp="http://schemas.microsoft.com/office/drawing/2018/hyperlinkcolor" val="tx"/>
                    </a:ext>
                  </a:extLst>
                </a:hlinkClick>
              </a:rPr>
              <a:t>–</a:t>
            </a:r>
            <a:r>
              <a:rPr lang="en-US" sz="1600">
                <a:solidFill>
                  <a:schemeClr val="tx2">
                    <a:lumMod val="40000"/>
                    <a:lumOff val="60000"/>
                  </a:schemeClr>
                </a:solidFill>
                <a:hlinkClick r:id="rId3">
                  <a:extLst>
                    <a:ext uri="{A12FA001-AC4F-418D-AE19-62706E023703}">
                      <ahyp:hlinkClr xmlns:ahyp="http://schemas.microsoft.com/office/drawing/2018/hyperlinkcolor" val="tx"/>
                    </a:ext>
                  </a:extLst>
                </a:hlinkClick>
              </a:rPr>
              <a:t> Home</a:t>
            </a:r>
            <a:endParaRPr lang="en-US" sz="1600">
              <a:solidFill>
                <a:schemeClr val="tx2">
                  <a:lumMod val="40000"/>
                  <a:lumOff val="60000"/>
                </a:schemeClr>
              </a:solidFill>
            </a:endParaRPr>
          </a:p>
          <a:p>
            <a:pPr>
              <a:spcAft>
                <a:spcPts val="600"/>
              </a:spcAft>
            </a:pPr>
            <a:r>
              <a:rPr lang="en-US" sz="1600">
                <a:solidFill>
                  <a:schemeClr val="tx2">
                    <a:lumMod val="40000"/>
                    <a:lumOff val="60000"/>
                  </a:schemeClr>
                </a:solidFill>
                <a:hlinkClick r:id="rId4">
                  <a:extLst>
                    <a:ext uri="{A12FA001-AC4F-418D-AE19-62706E023703}">
                      <ahyp:hlinkClr xmlns:ahyp="http://schemas.microsoft.com/office/drawing/2018/hyperlinkcolor" val="tx"/>
                    </a:ext>
                  </a:extLst>
                </a:hlinkClick>
              </a:rPr>
              <a:t>enquiries@spire-jun.derbyshire.sch.uk</a:t>
            </a:r>
            <a:endParaRPr lang="en-US" sz="1600">
              <a:solidFill>
                <a:schemeClr val="tx2">
                  <a:lumMod val="40000"/>
                  <a:lumOff val="60000"/>
                </a:schemeClr>
              </a:solidFill>
            </a:endParaRPr>
          </a:p>
          <a:p>
            <a:pPr>
              <a:spcAft>
                <a:spcPts val="600"/>
              </a:spcAft>
            </a:pPr>
            <a:endParaRPr lang="en-US" sz="1600"/>
          </a:p>
        </p:txBody>
      </p:sp>
    </p:spTree>
    <p:extLst>
      <p:ext uri="{BB962C8B-B14F-4D97-AF65-F5344CB8AC3E}">
        <p14:creationId xmlns:p14="http://schemas.microsoft.com/office/powerpoint/2010/main" val="41902188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CE75B33-E767-5B43-32A8-FABA114BB22B}"/>
              </a:ext>
            </a:extLst>
          </p:cNvPr>
          <p:cNvPicPr>
            <a:picLocks noChangeAspect="1"/>
          </p:cNvPicPr>
          <p:nvPr/>
        </p:nvPicPr>
        <p:blipFill>
          <a:blip r:embed="rId2"/>
          <a:srcRect/>
          <a:stretch>
            <a:fillRect/>
          </a:stretch>
        </p:blipFill>
        <p:spPr>
          <a:xfrm>
            <a:off x="77616" y="83937"/>
            <a:ext cx="1360658" cy="1434272"/>
          </a:xfrm>
          <a:prstGeom prst="rect">
            <a:avLst/>
          </a:prstGeom>
        </p:spPr>
      </p:pic>
      <p:pic>
        <p:nvPicPr>
          <p:cNvPr id="10" name="Picture 9">
            <a:extLst>
              <a:ext uri="{FF2B5EF4-FFF2-40B4-BE49-F238E27FC236}">
                <a16:creationId xmlns:a16="http://schemas.microsoft.com/office/drawing/2014/main" id="{A711359C-8688-7201-1D46-513A8BB111F5}"/>
              </a:ext>
            </a:extLst>
          </p:cNvPr>
          <p:cNvPicPr>
            <a:picLocks noChangeAspect="1"/>
          </p:cNvPicPr>
          <p:nvPr/>
        </p:nvPicPr>
        <p:blipFill>
          <a:blip r:embed="rId2"/>
          <a:srcRect/>
          <a:stretch>
            <a:fillRect/>
          </a:stretch>
        </p:blipFill>
        <p:spPr>
          <a:xfrm>
            <a:off x="10753726" y="83937"/>
            <a:ext cx="1360658" cy="1434272"/>
          </a:xfrm>
          <a:prstGeom prst="rect">
            <a:avLst/>
          </a:prstGeom>
        </p:spPr>
      </p:pic>
      <p:sp>
        <p:nvSpPr>
          <p:cNvPr id="4" name="Flowchart: Alternate Process 7">
            <a:extLst>
              <a:ext uri="{FF2B5EF4-FFF2-40B4-BE49-F238E27FC236}">
                <a16:creationId xmlns:a16="http://schemas.microsoft.com/office/drawing/2014/main" id="{54AC7948-187B-E896-08AA-528CA8B1FC87}"/>
              </a:ext>
            </a:extLst>
          </p:cNvPr>
          <p:cNvSpPr>
            <a:spLocks noChangeArrowheads="1"/>
          </p:cNvSpPr>
          <p:nvPr/>
        </p:nvSpPr>
        <p:spPr>
          <a:xfrm>
            <a:off x="1557146" y="231883"/>
            <a:ext cx="4925950" cy="3471437"/>
          </a:xfrm>
          <a:prstGeom prst="flowChartAlternateProcess">
            <a:avLst/>
          </a:prstGeom>
          <a:solidFill>
            <a:schemeClr val="accent4">
              <a:lumMod val="20000"/>
              <a:lumOff val="80000"/>
            </a:schemeClr>
          </a:solidFill>
          <a:ln w="38100">
            <a:solidFill>
              <a:schemeClr val="accent4"/>
            </a:solidFill>
            <a:miter/>
          </a:ln>
        </p:spPr>
        <p:txBody>
          <a:bodyPr wrap="square" lIns="91440" tIns="45720" rIns="91440" bIns="45720" anchor="t" upright="1">
            <a:noAutofit/>
          </a:bodyPr>
          <a:lstStyle/>
          <a:p>
            <a:pPr algn="ctr">
              <a:lnSpc>
                <a:spcPct val="105000"/>
              </a:lnSpc>
              <a:spcAft>
                <a:spcPts val="800"/>
              </a:spcAft>
              <a:buNone/>
            </a:pPr>
            <a:r>
              <a:rPr lang="en-US" sz="1400" u="sng"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Secret Garden Performance</a:t>
            </a:r>
          </a:p>
          <a:p>
            <a:pPr algn="ctr">
              <a:lnSpc>
                <a:spcPct val="100000"/>
              </a:lnSpc>
              <a:spcAft>
                <a:spcPts val="800"/>
              </a:spcAft>
              <a:buNone/>
            </a:pPr>
            <a:r>
              <a:rPr lang="en-US" sz="1400" kern="100">
                <a:solidFill>
                  <a:srgbClr val="000000"/>
                </a:solidFill>
                <a:latin typeface="Calibri" panose="020F0502020204030204" pitchFamily="34" charset="0"/>
                <a:ea typeface="Calibri" panose="020F0502020204030204" pitchFamily="34" charset="0"/>
                <a:cs typeface="Calibri" panose="020F0502020204030204" pitchFamily="34" charset="0"/>
              </a:rPr>
              <a:t>On Monday 5</a:t>
            </a:r>
            <a:r>
              <a:rPr lang="en-US" sz="1400" kern="100" baseline="30000">
                <a:solidFill>
                  <a:srgbClr val="000000"/>
                </a:solidFill>
                <a:latin typeface="Calibri" panose="020F0502020204030204" pitchFamily="34" charset="0"/>
                <a:ea typeface="Calibri" panose="020F0502020204030204" pitchFamily="34" charset="0"/>
                <a:cs typeface="Calibri" panose="020F0502020204030204" pitchFamily="34" charset="0"/>
              </a:rPr>
              <a:t>th</a:t>
            </a:r>
            <a:r>
              <a:rPr lang="en-US" sz="1400" kern="100">
                <a:solidFill>
                  <a:srgbClr val="000000"/>
                </a:solidFill>
                <a:latin typeface="Calibri" panose="020F0502020204030204" pitchFamily="34" charset="0"/>
                <a:ea typeface="Calibri" panose="020F0502020204030204" pitchFamily="34" charset="0"/>
                <a:cs typeface="Calibri" panose="020F0502020204030204" pitchFamily="34" charset="0"/>
              </a:rPr>
              <a:t> October, we have been in the very fortunate position of benefiting from another school’s cancellation of M&amp;M Theatre’s production of The Secret Garden. Therefore, we are delighted to announce that all our pupils will be watching a FREE theatre production in our hall on Monday morning from this production company. </a:t>
            </a:r>
          </a:p>
          <a:p>
            <a:pPr algn="ctr">
              <a:lnSpc>
                <a:spcPct val="100000"/>
              </a:lnSpc>
              <a:spcAft>
                <a:spcPts val="800"/>
              </a:spcAft>
              <a:buNone/>
            </a:pPr>
            <a:r>
              <a:rPr lang="en-US" sz="1400" kern="100">
                <a:solidFill>
                  <a:srgbClr val="000000"/>
                </a:solidFill>
                <a:latin typeface="Calibri" panose="020F0502020204030204" pitchFamily="34" charset="0"/>
                <a:ea typeface="Calibri" panose="020F0502020204030204" pitchFamily="34" charset="0"/>
                <a:cs typeface="Calibri" panose="020F0502020204030204" pitchFamily="34" charset="0"/>
              </a:rPr>
              <a:t>The actors will then be spending some time with our Year 6 children to answer questions about putting on a production ahead of their performance at the end of the year. Thank you Mrs Melbourne for </a:t>
            </a:r>
            <a:r>
              <a:rPr lang="en-US" sz="1400" kern="100" err="1">
                <a:solidFill>
                  <a:srgbClr val="000000"/>
                </a:solidFill>
                <a:latin typeface="Calibri" panose="020F0502020204030204" pitchFamily="34" charset="0"/>
                <a:ea typeface="Calibri" panose="020F0502020204030204" pitchFamily="34" charset="0"/>
                <a:cs typeface="Calibri" panose="020F0502020204030204" pitchFamily="34" charset="0"/>
              </a:rPr>
              <a:t>organising</a:t>
            </a:r>
            <a:r>
              <a:rPr lang="en-US" sz="1400" kern="100">
                <a:solidFill>
                  <a:srgbClr val="000000"/>
                </a:solidFill>
                <a:latin typeface="Calibri" panose="020F0502020204030204" pitchFamily="34" charset="0"/>
                <a:ea typeface="Calibri" panose="020F0502020204030204" pitchFamily="34" charset="0"/>
                <a:cs typeface="Calibri" panose="020F0502020204030204" pitchFamily="34" charset="0"/>
              </a:rPr>
              <a:t> this for us!</a:t>
            </a:r>
            <a:endParaRPr lang="en-US" sz="1400" kern="100">
              <a:solidFill>
                <a:srgbClr val="000000"/>
              </a:solidFill>
              <a:latin typeface="Calibri" panose="020F0502020204030204" pitchFamily="34" charset="0"/>
              <a:ea typeface="Calibri" panose="020F0502020204030204" pitchFamily="34" charset="0"/>
              <a:cs typeface="Calibri" panose="020F0502020204030204" pitchFamily="34" charset="0"/>
              <a:hlinkClick r:id="rId3"/>
            </a:endParaRPr>
          </a:p>
          <a:p>
            <a:pPr algn="ctr">
              <a:lnSpc>
                <a:spcPct val="100000"/>
              </a:lnSpc>
              <a:spcAft>
                <a:spcPts val="800"/>
              </a:spcAft>
              <a:buNone/>
            </a:pPr>
            <a:r>
              <a:rPr lang="en-GB" sz="1400">
                <a:hlinkClick r:id="rId3"/>
              </a:rPr>
              <a:t>M&amp;M Theatrical Productions | The UK's No.1 Touring Theatre Company</a:t>
            </a:r>
            <a:endParaRPr lang="en-US" sz="1400" kern="10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3" name="Flowchart: Alternate Process 7">
            <a:extLst>
              <a:ext uri="{FF2B5EF4-FFF2-40B4-BE49-F238E27FC236}">
                <a16:creationId xmlns:a16="http://schemas.microsoft.com/office/drawing/2014/main" id="{61CF1B49-E7E5-6BE7-9EFB-F9B7DBECD7A0}"/>
              </a:ext>
            </a:extLst>
          </p:cNvPr>
          <p:cNvSpPr>
            <a:spLocks noChangeArrowheads="1"/>
          </p:cNvSpPr>
          <p:nvPr/>
        </p:nvSpPr>
        <p:spPr>
          <a:xfrm>
            <a:off x="6665976" y="2188054"/>
            <a:ext cx="5221224" cy="4413913"/>
          </a:xfrm>
          <a:prstGeom prst="flowChartAlternateProcess">
            <a:avLst/>
          </a:prstGeom>
          <a:solidFill>
            <a:schemeClr val="bg1">
              <a:lumMod val="100000"/>
              <a:lumOff val="0"/>
            </a:schemeClr>
          </a:solidFill>
          <a:ln w="38100">
            <a:solidFill>
              <a:schemeClr val="accent1"/>
            </a:solidFill>
            <a:miter/>
          </a:ln>
        </p:spPr>
        <p:txBody>
          <a:bodyPr wrap="square" lIns="91440" tIns="45720" rIns="91440" bIns="45720" anchor="t" upright="1">
            <a:noAutofit/>
          </a:bodyPr>
          <a:lstStyle/>
          <a:p>
            <a:pPr algn="ctr">
              <a:lnSpc>
                <a:spcPct val="105000"/>
              </a:lnSpc>
              <a:spcAft>
                <a:spcPts val="800"/>
              </a:spcAft>
              <a:buNone/>
            </a:pPr>
            <a:r>
              <a:rPr lang="en-US" sz="1400" u="sng"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Global Guardians and SMILERS:</a:t>
            </a:r>
          </a:p>
          <a:p>
            <a:pPr algn="ctr">
              <a:lnSpc>
                <a:spcPct val="105000"/>
              </a:lnSpc>
              <a:spcAft>
                <a:spcPts val="800"/>
              </a:spcAft>
              <a:buNone/>
            </a:pPr>
            <a:r>
              <a:rPr lang="en-US" sz="1400" kern="100">
                <a:solidFill>
                  <a:srgbClr val="000000"/>
                </a:solidFill>
                <a:latin typeface="Calibri" panose="020F0502020204030204" pitchFamily="34" charset="0"/>
                <a:ea typeface="Calibri" panose="020F0502020204030204" pitchFamily="34" charset="0"/>
                <a:cs typeface="Calibri" panose="020F0502020204030204" pitchFamily="34" charset="0"/>
              </a:rPr>
              <a:t>Next week, we will be inviting all our children and staff to dress in yellow for Hello Yellow Day, in support of World Mental Health Day!</a:t>
            </a:r>
          </a:p>
          <a:p>
            <a:pPr algn="ctr">
              <a:lnSpc>
                <a:spcPct val="105000"/>
              </a:lnSpc>
              <a:spcAft>
                <a:spcPts val="800"/>
              </a:spcAft>
              <a:buNone/>
            </a:pPr>
            <a:endParaRPr lang="en-US" sz="1400" kern="100">
              <a:solidFill>
                <a:srgbClr val="000000"/>
              </a:solidFill>
              <a:latin typeface="Calibri" panose="020F0502020204030204" pitchFamily="34" charset="0"/>
              <a:ea typeface="Calibri" panose="020F0502020204030204" pitchFamily="34" charset="0"/>
              <a:cs typeface="Calibri" panose="020F0502020204030204" pitchFamily="34" charset="0"/>
            </a:endParaRPr>
          </a:p>
          <a:p>
            <a:pPr fontAlgn="base"/>
            <a:r>
              <a:rPr lang="en-GB" sz="1400">
                <a:latin typeface="Calibri" panose="020F0502020204030204" pitchFamily="34" charset="0"/>
                <a:ea typeface="Calibri" panose="020F0502020204030204" pitchFamily="34" charset="0"/>
                <a:cs typeface="Calibri" panose="020F0502020204030204" pitchFamily="34" charset="0"/>
              </a:rPr>
              <a:t>Next week launches walk to school month. It is also a SMILERS travel week so everyday a </a:t>
            </a:r>
            <a:r>
              <a:rPr lang="en-GB" sz="1400" err="1">
                <a:latin typeface="Calibri" panose="020F0502020204030204" pitchFamily="34" charset="0"/>
                <a:ea typeface="Calibri" panose="020F0502020204030204" pitchFamily="34" charset="0"/>
                <a:cs typeface="Calibri" panose="020F0502020204030204" pitchFamily="34" charset="0"/>
              </a:rPr>
              <a:t>ParentMail</a:t>
            </a:r>
            <a:r>
              <a:rPr lang="en-GB" sz="1400">
                <a:latin typeface="Calibri" panose="020F0502020204030204" pitchFamily="34" charset="0"/>
                <a:ea typeface="Calibri" panose="020F0502020204030204" pitchFamily="34" charset="0"/>
                <a:cs typeface="Calibri" panose="020F0502020204030204" pitchFamily="34" charset="0"/>
              </a:rPr>
              <a:t> will be sent out to promote walking to school with different activities. I have attached the ppt I shared with the children in assembly. A summary:</a:t>
            </a:r>
          </a:p>
          <a:p>
            <a:pPr lvl="0" fontAlgn="base"/>
            <a:r>
              <a:rPr lang="en-GB" sz="1400">
                <a:latin typeface="Calibri" panose="020F0502020204030204" pitchFamily="34" charset="0"/>
                <a:ea typeface="Calibri" panose="020F0502020204030204" pitchFamily="34" charset="0"/>
                <a:cs typeface="Calibri" panose="020F0502020204030204" pitchFamily="34" charset="0"/>
              </a:rPr>
              <a:t>Monday - stay connected - travel with others</a:t>
            </a:r>
          </a:p>
          <a:p>
            <a:pPr lvl="0" fontAlgn="base"/>
            <a:r>
              <a:rPr lang="en-GB" sz="1400">
                <a:latin typeface="Calibri" panose="020F0502020204030204" pitchFamily="34" charset="0"/>
                <a:ea typeface="Calibri" panose="020F0502020204030204" pitchFamily="34" charset="0"/>
                <a:cs typeface="Calibri" panose="020F0502020204030204" pitchFamily="34" charset="0"/>
              </a:rPr>
              <a:t>Tuesday - Move more - walk or wheel</a:t>
            </a:r>
          </a:p>
          <a:p>
            <a:pPr lvl="0" fontAlgn="base"/>
            <a:r>
              <a:rPr lang="en-GB" sz="1400">
                <a:latin typeface="Calibri" panose="020F0502020204030204" pitchFamily="34" charset="0"/>
                <a:ea typeface="Calibri" panose="020F0502020204030204" pitchFamily="34" charset="0"/>
                <a:cs typeface="Calibri" panose="020F0502020204030204" pitchFamily="34" charset="0"/>
              </a:rPr>
              <a:t>Wednesday wander and interest - scavenger hunt will be sent out</a:t>
            </a:r>
          </a:p>
          <a:p>
            <a:pPr lvl="0" fontAlgn="base"/>
            <a:r>
              <a:rPr lang="en-GB" sz="1400">
                <a:latin typeface="Calibri" panose="020F0502020204030204" pitchFamily="34" charset="0"/>
                <a:ea typeface="Calibri" panose="020F0502020204030204" pitchFamily="34" charset="0"/>
                <a:cs typeface="Calibri" panose="020F0502020204030204" pitchFamily="34" charset="0"/>
              </a:rPr>
              <a:t>Thursday - Safety (SMILERS selling high vis key rings at their next tuck shop)</a:t>
            </a:r>
          </a:p>
          <a:p>
            <a:pPr lvl="0" fontAlgn="base"/>
            <a:r>
              <a:rPr lang="en-GB" sz="1400">
                <a:latin typeface="Calibri" panose="020F0502020204030204" pitchFamily="34" charset="0"/>
                <a:ea typeface="Calibri" panose="020F0502020204030204" pitchFamily="34" charset="0"/>
                <a:cs typeface="Calibri" panose="020F0502020204030204" pitchFamily="34" charset="0"/>
              </a:rPr>
              <a:t>Friday - HELLO YELLOW - wellbeing walk</a:t>
            </a:r>
          </a:p>
          <a:p>
            <a:pPr algn="ctr">
              <a:lnSpc>
                <a:spcPct val="105000"/>
              </a:lnSpc>
              <a:spcAft>
                <a:spcPts val="800"/>
              </a:spcAft>
              <a:buNone/>
            </a:pPr>
            <a:endParaRPr lang="en-US" sz="1600" kern="10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gn="ctr">
              <a:lnSpc>
                <a:spcPct val="105000"/>
              </a:lnSpc>
              <a:spcAft>
                <a:spcPts val="800"/>
              </a:spcAft>
              <a:buNone/>
            </a:pPr>
            <a:endParaRPr lang="en-US" sz="1600" kern="10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090AAACE-A836-9B63-29CB-55E07F62357A}"/>
              </a:ext>
            </a:extLst>
          </p:cNvPr>
          <p:cNvPicPr>
            <a:picLocks noChangeAspect="1"/>
          </p:cNvPicPr>
          <p:nvPr/>
        </p:nvPicPr>
        <p:blipFill>
          <a:blip r:embed="rId4"/>
          <a:stretch>
            <a:fillRect/>
          </a:stretch>
        </p:blipFill>
        <p:spPr>
          <a:xfrm>
            <a:off x="1088897" y="3914986"/>
            <a:ext cx="5171695" cy="2859077"/>
          </a:xfrm>
          <a:prstGeom prst="rect">
            <a:avLst/>
          </a:prstGeom>
        </p:spPr>
      </p:pic>
    </p:spTree>
    <p:extLst>
      <p:ext uri="{BB962C8B-B14F-4D97-AF65-F5344CB8AC3E}">
        <p14:creationId xmlns:p14="http://schemas.microsoft.com/office/powerpoint/2010/main" val="965559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EBBF1A49-D03F-3F60-3FDF-DF1AA885B40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A5A5725-9317-FEF4-6DF7-98F1C58624A9}"/>
              </a:ext>
            </a:extLst>
          </p:cNvPr>
          <p:cNvPicPr>
            <a:picLocks noChangeAspect="1"/>
          </p:cNvPicPr>
          <p:nvPr/>
        </p:nvPicPr>
        <p:blipFill>
          <a:blip r:embed="rId2"/>
          <a:srcRect/>
          <a:stretch>
            <a:fillRect/>
          </a:stretch>
        </p:blipFill>
        <p:spPr>
          <a:xfrm>
            <a:off x="77616" y="83937"/>
            <a:ext cx="901750" cy="950536"/>
          </a:xfrm>
          <a:prstGeom prst="rect">
            <a:avLst/>
          </a:prstGeom>
        </p:spPr>
      </p:pic>
      <p:pic>
        <p:nvPicPr>
          <p:cNvPr id="10" name="Picture 9">
            <a:extLst>
              <a:ext uri="{FF2B5EF4-FFF2-40B4-BE49-F238E27FC236}">
                <a16:creationId xmlns:a16="http://schemas.microsoft.com/office/drawing/2014/main" id="{2971C0BA-50E0-37EC-8BC6-C0C13D71815C}"/>
              </a:ext>
            </a:extLst>
          </p:cNvPr>
          <p:cNvPicPr>
            <a:picLocks noChangeAspect="1"/>
          </p:cNvPicPr>
          <p:nvPr/>
        </p:nvPicPr>
        <p:blipFill>
          <a:blip r:embed="rId2"/>
          <a:srcRect/>
          <a:stretch>
            <a:fillRect/>
          </a:stretch>
        </p:blipFill>
        <p:spPr>
          <a:xfrm>
            <a:off x="11133006" y="0"/>
            <a:ext cx="981378" cy="1034473"/>
          </a:xfrm>
          <a:prstGeom prst="rect">
            <a:avLst/>
          </a:prstGeom>
        </p:spPr>
      </p:pic>
      <p:graphicFrame>
        <p:nvGraphicFramePr>
          <p:cNvPr id="2" name="Table 1">
            <a:extLst>
              <a:ext uri="{FF2B5EF4-FFF2-40B4-BE49-F238E27FC236}">
                <a16:creationId xmlns:a16="http://schemas.microsoft.com/office/drawing/2014/main" id="{1E5ACE10-C6C7-DB63-3EE6-F8FDAFD48538}"/>
              </a:ext>
            </a:extLst>
          </p:cNvPr>
          <p:cNvGraphicFramePr>
            <a:graphicFrameLocks noGrp="1"/>
          </p:cNvGraphicFramePr>
          <p:nvPr>
            <p:extLst>
              <p:ext uri="{D42A27DB-BD31-4B8C-83A1-F6EECF244321}">
                <p14:modId xmlns:p14="http://schemas.microsoft.com/office/powerpoint/2010/main" val="140782398"/>
              </p:ext>
            </p:extLst>
          </p:nvPr>
        </p:nvGraphicFramePr>
        <p:xfrm>
          <a:off x="1108363" y="1168400"/>
          <a:ext cx="9975274" cy="4521200"/>
        </p:xfrm>
        <a:graphic>
          <a:graphicData uri="http://schemas.openxmlformats.org/drawingml/2006/table">
            <a:tbl>
              <a:tblPr firstRow="1" bandRow="1">
                <a:tableStyleId>{7DF18680-E054-41AD-8BC1-D1AEF772440D}</a:tableStyleId>
              </a:tblPr>
              <a:tblGrid>
                <a:gridCol w="3209343">
                  <a:extLst>
                    <a:ext uri="{9D8B030D-6E8A-4147-A177-3AD203B41FA5}">
                      <a16:colId xmlns:a16="http://schemas.microsoft.com/office/drawing/2014/main" val="1543080887"/>
                    </a:ext>
                  </a:extLst>
                </a:gridCol>
                <a:gridCol w="4567676">
                  <a:extLst>
                    <a:ext uri="{9D8B030D-6E8A-4147-A177-3AD203B41FA5}">
                      <a16:colId xmlns:a16="http://schemas.microsoft.com/office/drawing/2014/main" val="1059158541"/>
                    </a:ext>
                  </a:extLst>
                </a:gridCol>
                <a:gridCol w="2198255">
                  <a:extLst>
                    <a:ext uri="{9D8B030D-6E8A-4147-A177-3AD203B41FA5}">
                      <a16:colId xmlns:a16="http://schemas.microsoft.com/office/drawing/2014/main" val="769493292"/>
                    </a:ext>
                  </a:extLst>
                </a:gridCol>
              </a:tblGrid>
              <a:tr h="370840">
                <a:tc>
                  <a:txBody>
                    <a:bodyPr/>
                    <a:lstStyle/>
                    <a:p>
                      <a:pPr algn="ctr"/>
                      <a:r>
                        <a:rPr lang="en-US"/>
                        <a:t>Date</a:t>
                      </a:r>
                      <a:endParaRPr lang="en-GB"/>
                    </a:p>
                  </a:txBody>
                  <a:tcPr>
                    <a:solidFill>
                      <a:schemeClr val="tx2"/>
                    </a:solidFill>
                  </a:tcPr>
                </a:tc>
                <a:tc>
                  <a:txBody>
                    <a:bodyPr/>
                    <a:lstStyle/>
                    <a:p>
                      <a:pPr algn="ctr"/>
                      <a:r>
                        <a:rPr lang="en-US"/>
                        <a:t>Event</a:t>
                      </a:r>
                      <a:endParaRPr lang="en-GB"/>
                    </a:p>
                  </a:txBody>
                  <a:tcPr>
                    <a:solidFill>
                      <a:schemeClr val="tx2"/>
                    </a:solidFill>
                  </a:tcPr>
                </a:tc>
                <a:tc>
                  <a:txBody>
                    <a:bodyPr/>
                    <a:lstStyle/>
                    <a:p>
                      <a:pPr algn="ctr"/>
                      <a:r>
                        <a:rPr lang="en-US"/>
                        <a:t>Involvement</a:t>
                      </a:r>
                      <a:endParaRPr lang="en-GB"/>
                    </a:p>
                  </a:txBody>
                  <a:tcPr>
                    <a:solidFill>
                      <a:schemeClr val="tx2"/>
                    </a:solidFill>
                  </a:tcPr>
                </a:tc>
                <a:extLst>
                  <a:ext uri="{0D108BD9-81ED-4DB2-BD59-A6C34878D82A}">
                    <a16:rowId xmlns:a16="http://schemas.microsoft.com/office/drawing/2014/main" val="723199020"/>
                  </a:ext>
                </a:extLst>
              </a:tr>
              <a:tr h="370840">
                <a:tc>
                  <a:txBody>
                    <a:bodyPr/>
                    <a:lstStyle/>
                    <a:p>
                      <a:r>
                        <a:rPr lang="en-US" sz="1400"/>
                        <a:t>Tuesday 29</a:t>
                      </a:r>
                      <a:r>
                        <a:rPr lang="en-US" sz="1400" baseline="30000"/>
                        <a:t>th</a:t>
                      </a:r>
                      <a:r>
                        <a:rPr lang="en-US" sz="1400"/>
                        <a:t> September – Thursday 1</a:t>
                      </a:r>
                      <a:r>
                        <a:rPr lang="en-US" sz="1400" baseline="30000"/>
                        <a:t>st</a:t>
                      </a:r>
                      <a:r>
                        <a:rPr lang="en-US" sz="1400"/>
                        <a:t> October</a:t>
                      </a:r>
                      <a:endParaRPr lang="en-GB" sz="1400"/>
                    </a:p>
                  </a:txBody>
                  <a:tcPr/>
                </a:tc>
                <a:tc>
                  <a:txBody>
                    <a:bodyPr/>
                    <a:lstStyle/>
                    <a:p>
                      <a:r>
                        <a:rPr lang="en-US" sz="1400"/>
                        <a:t>SEND review meetings </a:t>
                      </a:r>
                      <a:endParaRPr lang="en-GB" sz="1400"/>
                    </a:p>
                  </a:txBody>
                  <a:tcPr/>
                </a:tc>
                <a:tc>
                  <a:txBody>
                    <a:bodyPr/>
                    <a:lstStyle/>
                    <a:p>
                      <a:r>
                        <a:rPr lang="en-US" sz="1400"/>
                        <a:t>Parents and Carers</a:t>
                      </a:r>
                      <a:endParaRPr lang="en-GB" sz="1400"/>
                    </a:p>
                  </a:txBody>
                  <a:tcPr/>
                </a:tc>
                <a:extLst>
                  <a:ext uri="{0D108BD9-81ED-4DB2-BD59-A6C34878D82A}">
                    <a16:rowId xmlns:a16="http://schemas.microsoft.com/office/drawing/2014/main" val="4046520313"/>
                  </a:ext>
                </a:extLst>
              </a:tr>
              <a:tr h="370840">
                <a:tc>
                  <a:txBody>
                    <a:bodyPr/>
                    <a:lstStyle/>
                    <a:p>
                      <a:r>
                        <a:rPr lang="en-US" sz="1400"/>
                        <a:t>Tuesday 6</a:t>
                      </a:r>
                      <a:r>
                        <a:rPr lang="en-US" sz="1400" baseline="30000"/>
                        <a:t>th</a:t>
                      </a:r>
                      <a:r>
                        <a:rPr lang="en-US" sz="1400"/>
                        <a:t> October</a:t>
                      </a:r>
                      <a:endParaRPr lang="en-GB" sz="1400"/>
                    </a:p>
                  </a:txBody>
                  <a:tcPr/>
                </a:tc>
                <a:tc>
                  <a:txBody>
                    <a:bodyPr/>
                    <a:lstStyle/>
                    <a:p>
                      <a:r>
                        <a:rPr lang="en-US" sz="1400"/>
                        <a:t>London Trip (early start and late finish)</a:t>
                      </a:r>
                      <a:endParaRPr lang="en-GB" sz="1400"/>
                    </a:p>
                  </a:txBody>
                  <a:tcPr/>
                </a:tc>
                <a:tc>
                  <a:txBody>
                    <a:bodyPr/>
                    <a:lstStyle/>
                    <a:p>
                      <a:r>
                        <a:rPr lang="en-US" sz="1400"/>
                        <a:t>Year 5 and Year 6</a:t>
                      </a:r>
                      <a:endParaRPr lang="en-GB" sz="1400"/>
                    </a:p>
                  </a:txBody>
                  <a:tcPr/>
                </a:tc>
                <a:extLst>
                  <a:ext uri="{0D108BD9-81ED-4DB2-BD59-A6C34878D82A}">
                    <a16:rowId xmlns:a16="http://schemas.microsoft.com/office/drawing/2014/main" val="1809648076"/>
                  </a:ext>
                </a:extLst>
              </a:tr>
              <a:tr h="370840">
                <a:tc>
                  <a:txBody>
                    <a:bodyPr/>
                    <a:lstStyle/>
                    <a:p>
                      <a:r>
                        <a:rPr lang="en-US" sz="1400"/>
                        <a:t>Friday 9</a:t>
                      </a:r>
                      <a:r>
                        <a:rPr lang="en-US" sz="1400" baseline="30000"/>
                        <a:t>th</a:t>
                      </a:r>
                      <a:r>
                        <a:rPr lang="en-US" sz="1400"/>
                        <a:t> October</a:t>
                      </a:r>
                      <a:endParaRPr lang="en-GB" sz="1400"/>
                    </a:p>
                  </a:txBody>
                  <a:tcPr/>
                </a:tc>
                <a:tc>
                  <a:txBody>
                    <a:bodyPr/>
                    <a:lstStyle/>
                    <a:p>
                      <a:r>
                        <a:rPr lang="en-US" sz="1400"/>
                        <a:t>Hello Yellow Day – children wear yellow to raise awareness about mental health</a:t>
                      </a:r>
                      <a:endParaRPr lang="en-GB" sz="1400"/>
                    </a:p>
                  </a:txBody>
                  <a:tcPr/>
                </a:tc>
                <a:tc>
                  <a:txBody>
                    <a:bodyPr/>
                    <a:lstStyle/>
                    <a:p>
                      <a:r>
                        <a:rPr lang="en-US" sz="1400"/>
                        <a:t>Whole School</a:t>
                      </a:r>
                      <a:endParaRPr lang="en-GB" sz="1400"/>
                    </a:p>
                  </a:txBody>
                  <a:tcPr/>
                </a:tc>
                <a:extLst>
                  <a:ext uri="{0D108BD9-81ED-4DB2-BD59-A6C34878D82A}">
                    <a16:rowId xmlns:a16="http://schemas.microsoft.com/office/drawing/2014/main" val="1477330568"/>
                  </a:ext>
                </a:extLst>
              </a:tr>
              <a:tr h="370840">
                <a:tc>
                  <a:txBody>
                    <a:bodyPr/>
                    <a:lstStyle/>
                    <a:p>
                      <a:r>
                        <a:rPr lang="en-US" sz="1400"/>
                        <a:t>Monday 12</a:t>
                      </a:r>
                      <a:r>
                        <a:rPr lang="en-US" sz="1400" baseline="30000"/>
                        <a:t>th</a:t>
                      </a:r>
                      <a:r>
                        <a:rPr lang="en-US" sz="1400"/>
                        <a:t> October</a:t>
                      </a:r>
                      <a:endParaRPr lang="en-GB" sz="1400"/>
                    </a:p>
                  </a:txBody>
                  <a:tcPr/>
                </a:tc>
                <a:tc>
                  <a:txBody>
                    <a:bodyPr/>
                    <a:lstStyle/>
                    <a:p>
                      <a:r>
                        <a:rPr lang="en-US" sz="1400"/>
                        <a:t>York trip (History)</a:t>
                      </a:r>
                      <a:endParaRPr lang="en-GB" sz="1400"/>
                    </a:p>
                  </a:txBody>
                  <a:tcPr/>
                </a:tc>
                <a:tc>
                  <a:txBody>
                    <a:bodyPr/>
                    <a:lstStyle/>
                    <a:p>
                      <a:r>
                        <a:rPr lang="en-US" sz="1400"/>
                        <a:t>Year 3 and Year 4</a:t>
                      </a:r>
                      <a:endParaRPr lang="en-GB" sz="1400"/>
                    </a:p>
                  </a:txBody>
                  <a:tcPr/>
                </a:tc>
                <a:extLst>
                  <a:ext uri="{0D108BD9-81ED-4DB2-BD59-A6C34878D82A}">
                    <a16:rowId xmlns:a16="http://schemas.microsoft.com/office/drawing/2014/main" val="2213330546"/>
                  </a:ext>
                </a:extLst>
              </a:tr>
              <a:tr h="370840">
                <a:tc>
                  <a:txBody>
                    <a:bodyPr/>
                    <a:lstStyle/>
                    <a:p>
                      <a:r>
                        <a:rPr lang="en-US" sz="1400"/>
                        <a:t>Friday 16</a:t>
                      </a:r>
                      <a:r>
                        <a:rPr lang="en-US" sz="1400" baseline="30000"/>
                        <a:t>th</a:t>
                      </a:r>
                      <a:r>
                        <a:rPr lang="en-US" sz="1400"/>
                        <a:t> October</a:t>
                      </a:r>
                      <a:endParaRPr lang="en-GB" sz="1400"/>
                    </a:p>
                  </a:txBody>
                  <a:tcPr/>
                </a:tc>
                <a:tc>
                  <a:txBody>
                    <a:bodyPr/>
                    <a:lstStyle/>
                    <a:p>
                      <a:r>
                        <a:rPr lang="en-GB" sz="1400" b="0" kern="1200">
                          <a:solidFill>
                            <a:srgbClr val="FF0000"/>
                          </a:solidFill>
                          <a:effectLst/>
                          <a:latin typeface="+mn-lt"/>
                          <a:ea typeface="+mn-ea"/>
                          <a:cs typeface="+mn-cs"/>
                        </a:rPr>
                        <a:t>Wear Red for Racism in support of Show Racism the Red Card charity. No donations required</a:t>
                      </a:r>
                      <a:endParaRPr lang="en-GB" sz="1100" b="0">
                        <a:solidFill>
                          <a:srgbClr val="FF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t>Whole School</a:t>
                      </a:r>
                      <a:endParaRPr lang="en-GB" sz="1400"/>
                    </a:p>
                  </a:txBody>
                  <a:tcPr/>
                </a:tc>
                <a:extLst>
                  <a:ext uri="{0D108BD9-81ED-4DB2-BD59-A6C34878D82A}">
                    <a16:rowId xmlns:a16="http://schemas.microsoft.com/office/drawing/2014/main" val="4168737000"/>
                  </a:ext>
                </a:extLst>
              </a:tr>
              <a:tr h="370840">
                <a:tc>
                  <a:txBody>
                    <a:bodyPr/>
                    <a:lstStyle/>
                    <a:p>
                      <a:r>
                        <a:rPr lang="en-US" sz="1400"/>
                        <a:t>Friday 16</a:t>
                      </a:r>
                      <a:r>
                        <a:rPr lang="en-US" sz="1400" baseline="30000"/>
                        <a:t>th</a:t>
                      </a:r>
                      <a:r>
                        <a:rPr lang="en-US" sz="1400"/>
                        <a:t> October</a:t>
                      </a:r>
                      <a:endParaRPr lang="en-GB" sz="1400"/>
                    </a:p>
                  </a:txBody>
                  <a:tcPr/>
                </a:tc>
                <a:tc>
                  <a:txBody>
                    <a:bodyPr/>
                    <a:lstStyle/>
                    <a:p>
                      <a:r>
                        <a:rPr lang="en-US" sz="1400"/>
                        <a:t>Football tournament</a:t>
                      </a:r>
                      <a:endParaRPr lang="en-GB" sz="14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t>Year 5/6 football team</a:t>
                      </a:r>
                      <a:endParaRPr lang="en-GB" sz="1400"/>
                    </a:p>
                  </a:txBody>
                  <a:tcPr/>
                </a:tc>
                <a:extLst>
                  <a:ext uri="{0D108BD9-81ED-4DB2-BD59-A6C34878D82A}">
                    <a16:rowId xmlns:a16="http://schemas.microsoft.com/office/drawing/2014/main" val="2109813233"/>
                  </a:ext>
                </a:extLst>
              </a:tr>
              <a:tr h="370840">
                <a:tc>
                  <a:txBody>
                    <a:bodyPr/>
                    <a:lstStyle/>
                    <a:p>
                      <a:r>
                        <a:rPr lang="en-GB" sz="1400"/>
                        <a:t>Wednesday 21</a:t>
                      </a:r>
                      <a:r>
                        <a:rPr lang="en-GB" sz="1400" baseline="30000"/>
                        <a:t>st</a:t>
                      </a:r>
                      <a:r>
                        <a:rPr lang="en-GB" sz="1400"/>
                        <a:t> October</a:t>
                      </a:r>
                    </a:p>
                  </a:txBody>
                  <a:tcPr/>
                </a:tc>
                <a:tc>
                  <a:txBody>
                    <a:bodyPr/>
                    <a:lstStyle/>
                    <a:p>
                      <a:r>
                        <a:rPr lang="en-GB" sz="1400"/>
                        <a:t>WW2 day</a:t>
                      </a:r>
                    </a:p>
                  </a:txBody>
                  <a:tcPr/>
                </a:tc>
                <a:tc>
                  <a:txBody>
                    <a:bodyPr/>
                    <a:lstStyle/>
                    <a:p>
                      <a:r>
                        <a:rPr lang="en-GB" sz="1400"/>
                        <a:t>Year 5 and 6</a:t>
                      </a:r>
                    </a:p>
                  </a:txBody>
                  <a:tcPr/>
                </a:tc>
                <a:extLst>
                  <a:ext uri="{0D108BD9-81ED-4DB2-BD59-A6C34878D82A}">
                    <a16:rowId xmlns:a16="http://schemas.microsoft.com/office/drawing/2014/main" val="1684127874"/>
                  </a:ext>
                </a:extLst>
              </a:tr>
              <a:tr h="370840">
                <a:tc>
                  <a:txBody>
                    <a:bodyPr/>
                    <a:lstStyle/>
                    <a:p>
                      <a:r>
                        <a:rPr lang="en-US" sz="1400"/>
                        <a:t>Wednesday 21</a:t>
                      </a:r>
                      <a:r>
                        <a:rPr lang="en-US" sz="1400" baseline="30000"/>
                        <a:t>st</a:t>
                      </a:r>
                      <a:r>
                        <a:rPr lang="en-US" sz="1400"/>
                        <a:t> October</a:t>
                      </a:r>
                      <a:endParaRPr lang="en-GB" sz="1400"/>
                    </a:p>
                  </a:txBody>
                  <a:tcPr/>
                </a:tc>
                <a:tc>
                  <a:txBody>
                    <a:bodyPr/>
                    <a:lstStyle/>
                    <a:p>
                      <a:r>
                        <a:rPr lang="en-US" sz="1400"/>
                        <a:t>Halloween Discos (times to be confirmed)</a:t>
                      </a:r>
                      <a:endParaRPr lang="en-GB" sz="1400"/>
                    </a:p>
                  </a:txBody>
                  <a:tcPr/>
                </a:tc>
                <a:tc>
                  <a:txBody>
                    <a:bodyPr/>
                    <a:lstStyle/>
                    <a:p>
                      <a:r>
                        <a:rPr lang="en-US" sz="1400"/>
                        <a:t>Whole School</a:t>
                      </a:r>
                      <a:endParaRPr lang="en-GB" sz="1400"/>
                    </a:p>
                  </a:txBody>
                  <a:tcPr/>
                </a:tc>
                <a:extLst>
                  <a:ext uri="{0D108BD9-81ED-4DB2-BD59-A6C34878D82A}">
                    <a16:rowId xmlns:a16="http://schemas.microsoft.com/office/drawing/2014/main" val="1008467863"/>
                  </a:ext>
                </a:extLst>
              </a:tr>
              <a:tr h="370840">
                <a:tc>
                  <a:txBody>
                    <a:bodyPr/>
                    <a:lstStyle/>
                    <a:p>
                      <a:r>
                        <a:rPr lang="en-US" sz="1400"/>
                        <a:t>Thursday 22</a:t>
                      </a:r>
                      <a:r>
                        <a:rPr lang="en-US" sz="1400" baseline="30000"/>
                        <a:t>nd</a:t>
                      </a:r>
                      <a:r>
                        <a:rPr lang="en-US" sz="1400"/>
                        <a:t> October</a:t>
                      </a:r>
                      <a:endParaRPr lang="en-GB" sz="1400"/>
                    </a:p>
                  </a:txBody>
                  <a:tcPr/>
                </a:tc>
                <a:tc>
                  <a:txBody>
                    <a:bodyPr/>
                    <a:lstStyle/>
                    <a:p>
                      <a:r>
                        <a:rPr lang="en-US" sz="1400"/>
                        <a:t>Wear Pink for Ashgate (£1.00 sponsored event)</a:t>
                      </a:r>
                      <a:endParaRPr lang="en-GB" sz="1400"/>
                    </a:p>
                  </a:txBody>
                  <a:tcPr/>
                </a:tc>
                <a:tc>
                  <a:txBody>
                    <a:bodyPr/>
                    <a:lstStyle/>
                    <a:p>
                      <a:r>
                        <a:rPr lang="en-US" sz="1400"/>
                        <a:t>Whole School</a:t>
                      </a:r>
                      <a:endParaRPr lang="en-GB" sz="1400"/>
                    </a:p>
                  </a:txBody>
                  <a:tcPr/>
                </a:tc>
                <a:extLst>
                  <a:ext uri="{0D108BD9-81ED-4DB2-BD59-A6C34878D82A}">
                    <a16:rowId xmlns:a16="http://schemas.microsoft.com/office/drawing/2014/main" val="329769435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t>Thursday 22</a:t>
                      </a:r>
                      <a:r>
                        <a:rPr lang="en-US" sz="1400" baseline="30000"/>
                        <a:t>nd</a:t>
                      </a:r>
                      <a:r>
                        <a:rPr lang="en-US" sz="1400"/>
                        <a:t> October</a:t>
                      </a:r>
                      <a:endParaRPr lang="en-GB" sz="1400"/>
                    </a:p>
                  </a:txBody>
                  <a:tcPr/>
                </a:tc>
                <a:tc>
                  <a:txBody>
                    <a:bodyPr/>
                    <a:lstStyle/>
                    <a:p>
                      <a:r>
                        <a:rPr lang="en-US" sz="1400"/>
                        <a:t>Last day of term</a:t>
                      </a:r>
                      <a:endParaRPr lang="en-GB" sz="1400"/>
                    </a:p>
                  </a:txBody>
                  <a:tcPr/>
                </a:tc>
                <a:tc>
                  <a:txBody>
                    <a:bodyPr/>
                    <a:lstStyle/>
                    <a:p>
                      <a:r>
                        <a:rPr lang="en-US" sz="1400"/>
                        <a:t>Whole School </a:t>
                      </a:r>
                      <a:r>
                        <a:rPr lang="en-US" sz="1400">
                          <a:sym typeface="Wingdings" panose="05000000000000000000" pitchFamily="2" charset="2"/>
                        </a:rPr>
                        <a:t></a:t>
                      </a:r>
                      <a:endParaRPr lang="en-GB" sz="1400"/>
                    </a:p>
                  </a:txBody>
                  <a:tcPr/>
                </a:tc>
                <a:extLst>
                  <a:ext uri="{0D108BD9-81ED-4DB2-BD59-A6C34878D82A}">
                    <a16:rowId xmlns:a16="http://schemas.microsoft.com/office/drawing/2014/main" val="3426902788"/>
                  </a:ext>
                </a:extLst>
              </a:tr>
            </a:tbl>
          </a:graphicData>
        </a:graphic>
      </p:graphicFrame>
    </p:spTree>
    <p:extLst>
      <p:ext uri="{BB962C8B-B14F-4D97-AF65-F5344CB8AC3E}">
        <p14:creationId xmlns:p14="http://schemas.microsoft.com/office/powerpoint/2010/main" val="3885676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CAC7FE64-62FE-667E-8F59-9CEDD75689EB}"/>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CD4DA6F-46F1-C90D-619F-AB69E1E7D7F7}"/>
              </a:ext>
            </a:extLst>
          </p:cNvPr>
          <p:cNvPicPr>
            <a:picLocks noChangeAspect="1"/>
          </p:cNvPicPr>
          <p:nvPr/>
        </p:nvPicPr>
        <p:blipFill>
          <a:blip r:embed="rId2"/>
          <a:srcRect/>
          <a:stretch>
            <a:fillRect/>
          </a:stretch>
        </p:blipFill>
        <p:spPr>
          <a:xfrm>
            <a:off x="77616" y="83937"/>
            <a:ext cx="1360658" cy="1434272"/>
          </a:xfrm>
          <a:prstGeom prst="rect">
            <a:avLst/>
          </a:prstGeom>
        </p:spPr>
      </p:pic>
      <p:pic>
        <p:nvPicPr>
          <p:cNvPr id="10" name="Picture 9">
            <a:extLst>
              <a:ext uri="{FF2B5EF4-FFF2-40B4-BE49-F238E27FC236}">
                <a16:creationId xmlns:a16="http://schemas.microsoft.com/office/drawing/2014/main" id="{275FABF1-8F3F-768B-AE48-F8DDC3D9E223}"/>
              </a:ext>
            </a:extLst>
          </p:cNvPr>
          <p:cNvPicPr>
            <a:picLocks noChangeAspect="1"/>
          </p:cNvPicPr>
          <p:nvPr/>
        </p:nvPicPr>
        <p:blipFill>
          <a:blip r:embed="rId2"/>
          <a:srcRect/>
          <a:stretch>
            <a:fillRect/>
          </a:stretch>
        </p:blipFill>
        <p:spPr>
          <a:xfrm>
            <a:off x="10753726" y="83937"/>
            <a:ext cx="1360658" cy="1434272"/>
          </a:xfrm>
          <a:prstGeom prst="rect">
            <a:avLst/>
          </a:prstGeom>
        </p:spPr>
      </p:pic>
      <p:sp>
        <p:nvSpPr>
          <p:cNvPr id="9" name="Flowchart: Alternate Process 4">
            <a:extLst>
              <a:ext uri="{FF2B5EF4-FFF2-40B4-BE49-F238E27FC236}">
                <a16:creationId xmlns:a16="http://schemas.microsoft.com/office/drawing/2014/main" id="{E523A6BE-D49C-F9BC-053A-1C9C8184D14C}"/>
              </a:ext>
            </a:extLst>
          </p:cNvPr>
          <p:cNvSpPr>
            <a:spLocks noChangeArrowheads="1"/>
          </p:cNvSpPr>
          <p:nvPr/>
        </p:nvSpPr>
        <p:spPr>
          <a:xfrm>
            <a:off x="8321041" y="2103119"/>
            <a:ext cx="3393937" cy="3136393"/>
          </a:xfrm>
          <a:prstGeom prst="flowChartAlternateProcess">
            <a:avLst/>
          </a:prstGeom>
          <a:solidFill>
            <a:schemeClr val="bg1">
              <a:lumMod val="100000"/>
              <a:lumOff val="0"/>
            </a:schemeClr>
          </a:solidFill>
          <a:ln w="38100">
            <a:solidFill>
              <a:schemeClr val="accent2">
                <a:lumMod val="60000"/>
                <a:lumOff val="40000"/>
              </a:schemeClr>
            </a:solidFill>
            <a:miter/>
          </a:ln>
        </p:spPr>
        <p:txBody>
          <a:bodyPr wrap="square" lIns="91440" tIns="45720" rIns="91440" bIns="45720" anchor="t" upright="1">
            <a:noAutofit/>
          </a:bodyPr>
          <a:lstStyle/>
          <a:p>
            <a:pPr algn="ctr">
              <a:lnSpc>
                <a:spcPct val="105000"/>
              </a:lnSpc>
              <a:spcAft>
                <a:spcPts val="800"/>
              </a:spcAft>
              <a:buNone/>
            </a:pPr>
            <a:r>
              <a:rPr lang="en-US" sz="1600" u="sng"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Year 3/4 Update</a:t>
            </a:r>
          </a:p>
          <a:p>
            <a:pPr algn="ctr">
              <a:lnSpc>
                <a:spcPct val="105000"/>
              </a:lnSpc>
              <a:spcAft>
                <a:spcPts val="800"/>
              </a:spcAft>
              <a:buNone/>
            </a:pPr>
            <a:r>
              <a:rPr lang="en-US" sz="16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Year 3/4 are about to start about learning all about magnets and forces in Science. We are looking forward to conducting experiments to </a:t>
            </a:r>
            <a:r>
              <a:rPr lang="en-US" sz="1600" kern="100">
                <a:solidFill>
                  <a:srgbClr val="000000"/>
                </a:solidFill>
                <a:latin typeface="Calibri" panose="020F0502020204030204" pitchFamily="34" charset="0"/>
                <a:ea typeface="Calibri" panose="020F0502020204030204" pitchFamily="34" charset="0"/>
                <a:cs typeface="Calibri" panose="020F0502020204030204" pitchFamily="34" charset="0"/>
              </a:rPr>
              <a:t>discover which materials are magnetic and the effect of forces on different objects. </a:t>
            </a:r>
          </a:p>
          <a:p>
            <a:pPr algn="ctr">
              <a:lnSpc>
                <a:spcPct val="105000"/>
              </a:lnSpc>
              <a:spcAft>
                <a:spcPts val="800"/>
              </a:spcAft>
              <a:buNone/>
            </a:pPr>
            <a:endParaRPr lang="en-US" sz="1600" kern="1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Flowchart: Alternate Process 2">
            <a:extLst>
              <a:ext uri="{FF2B5EF4-FFF2-40B4-BE49-F238E27FC236}">
                <a16:creationId xmlns:a16="http://schemas.microsoft.com/office/drawing/2014/main" id="{C1F744C6-55A7-0802-9B6D-21D6EA928A3D}"/>
              </a:ext>
            </a:extLst>
          </p:cNvPr>
          <p:cNvSpPr>
            <a:spLocks noChangeArrowheads="1"/>
          </p:cNvSpPr>
          <p:nvPr/>
        </p:nvSpPr>
        <p:spPr>
          <a:xfrm>
            <a:off x="1293976" y="701096"/>
            <a:ext cx="6825896" cy="5455807"/>
          </a:xfrm>
          <a:prstGeom prst="flowChartAlternateProcess">
            <a:avLst/>
          </a:prstGeom>
          <a:solidFill>
            <a:schemeClr val="bg1">
              <a:lumMod val="100000"/>
              <a:lumOff val="0"/>
            </a:schemeClr>
          </a:solidFill>
          <a:ln w="38100">
            <a:solidFill>
              <a:schemeClr val="accent6"/>
            </a:solidFill>
            <a:miter/>
          </a:ln>
        </p:spPr>
        <p:txBody>
          <a:bodyPr wrap="square" lIns="91440" tIns="45720" rIns="91440" bIns="45720" anchor="t" upright="1">
            <a:noAutofit/>
          </a:bodyPr>
          <a:lstStyle/>
          <a:p>
            <a:pPr algn="ctr">
              <a:lnSpc>
                <a:spcPct val="105000"/>
              </a:lnSpc>
              <a:spcAft>
                <a:spcPts val="800"/>
              </a:spcAft>
              <a:buNone/>
            </a:pPr>
            <a:r>
              <a:rPr lang="en-US" sz="2000" u="sng"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Year 5/6 Update – London Reminders</a:t>
            </a:r>
          </a:p>
          <a:p>
            <a:r>
              <a:rPr lang="en-US" sz="1600">
                <a:latin typeface="Calibri" panose="020F0502020204030204" pitchFamily="34" charset="0"/>
                <a:ea typeface="Calibri" panose="020F0502020204030204" pitchFamily="34" charset="0"/>
                <a:cs typeface="Calibri" panose="020F0502020204030204" pitchFamily="34" charset="0"/>
              </a:rPr>
              <a:t>We will be leaving school at 7.00 a.m., so please ensure your child arrives to school for 6.45 a.m. We are hoping to arrive back at school for around 9.30 p.m. (traffic dependent) but will keep you updated via </a:t>
            </a:r>
            <a:r>
              <a:rPr lang="en-US" sz="1600" err="1">
                <a:latin typeface="Calibri" panose="020F0502020204030204" pitchFamily="34" charset="0"/>
                <a:ea typeface="Calibri" panose="020F0502020204030204" pitchFamily="34" charset="0"/>
                <a:cs typeface="Calibri" panose="020F0502020204030204" pitchFamily="34" charset="0"/>
              </a:rPr>
              <a:t>ParentMail</a:t>
            </a:r>
            <a:r>
              <a:rPr lang="en-US" sz="1600">
                <a:latin typeface="Calibri" panose="020F0502020204030204" pitchFamily="34" charset="0"/>
                <a:ea typeface="Calibri" panose="020F0502020204030204" pitchFamily="34" charset="0"/>
                <a:cs typeface="Calibri" panose="020F0502020204030204" pitchFamily="34" charset="0"/>
              </a:rPr>
              <a:t> and the school’s Facebook page. </a:t>
            </a:r>
          </a:p>
          <a:p>
            <a:r>
              <a:rPr lang="en-US" sz="1600">
                <a:latin typeface="Calibri" panose="020F0502020204030204" pitchFamily="34" charset="0"/>
                <a:ea typeface="Calibri" panose="020F0502020204030204" pitchFamily="34" charset="0"/>
                <a:cs typeface="Calibri" panose="020F0502020204030204" pitchFamily="34" charset="0"/>
              </a:rPr>
              <a:t>On Wednesday 7th October 2026, your child will not be expected in school until 10.00 a.m., to give them time to catch up on their sleep. They will not receive a late mark in the register. Due to dinners needing to be ordered prior to this time, please can your child bring a packed lunch for their lunch on this day. </a:t>
            </a:r>
          </a:p>
          <a:p>
            <a:r>
              <a:rPr lang="en-US" sz="1600">
                <a:latin typeface="Calibri" panose="020F0502020204030204" pitchFamily="34" charset="0"/>
                <a:ea typeface="Calibri" panose="020F0502020204030204" pitchFamily="34" charset="0"/>
                <a:cs typeface="Calibri" panose="020F0502020204030204" pitchFamily="34" charset="0"/>
              </a:rPr>
              <a:t>As this visit is a full day, children will be requiring </a:t>
            </a:r>
            <a:r>
              <a:rPr lang="en-US" sz="1600" b="1">
                <a:latin typeface="Calibri" panose="020F0502020204030204" pitchFamily="34" charset="0"/>
                <a:ea typeface="Calibri" panose="020F0502020204030204" pitchFamily="34" charset="0"/>
                <a:cs typeface="Calibri" panose="020F0502020204030204" pitchFamily="34" charset="0"/>
              </a:rPr>
              <a:t>two meals</a:t>
            </a:r>
            <a:r>
              <a:rPr lang="en-US" sz="1600">
                <a:latin typeface="Calibri" panose="020F0502020204030204" pitchFamily="34" charset="0"/>
                <a:ea typeface="Calibri" panose="020F0502020204030204" pitchFamily="34" charset="0"/>
                <a:cs typeface="Calibri" panose="020F0502020204030204" pitchFamily="34" charset="0"/>
              </a:rPr>
              <a:t>. To assist with the cost for parents, school will provide a packed lunch from the school kitchen for one of the meals. Please will you indicate on the permission slip what sandwich your child would prefer. Children though are asked to bring a packed lunch with them as well as some healthy snacks for the journey back as we will not be stopping for a meal on the way home. A reminder that electronics such as phones, smart watches and trackers are not permitted on the visit, and any found will be confiscated in line with our safeguarding policies.</a:t>
            </a:r>
            <a:endParaRPr lang="en-US" sz="1400" u="sng" kern="1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ctr">
              <a:lnSpc>
                <a:spcPct val="105000"/>
              </a:lnSpc>
              <a:spcAft>
                <a:spcPts val="800"/>
              </a:spcAft>
              <a:buNone/>
            </a:pPr>
            <a:endParaRPr lang="en-US" sz="1600" u="sng" kern="1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ctr">
              <a:lnSpc>
                <a:spcPct val="105000"/>
              </a:lnSpc>
              <a:spcAft>
                <a:spcPts val="800"/>
              </a:spcAft>
              <a:buNone/>
            </a:pPr>
            <a:endParaRPr lang="en-GB" sz="1600" kern="1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73583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a:extLst>
            <a:ext uri="{FF2B5EF4-FFF2-40B4-BE49-F238E27FC236}">
              <a16:creationId xmlns:a16="http://schemas.microsoft.com/office/drawing/2014/main" id="{2BC75652-6E43-8690-8C7E-067FF0DA347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2EAD0C3-D9ED-BD7B-7353-2F046DB29801}"/>
              </a:ext>
            </a:extLst>
          </p:cNvPr>
          <p:cNvPicPr>
            <a:picLocks noChangeAspect="1"/>
          </p:cNvPicPr>
          <p:nvPr/>
        </p:nvPicPr>
        <p:blipFill>
          <a:blip r:embed="rId2"/>
          <a:srcRect/>
          <a:stretch>
            <a:fillRect/>
          </a:stretch>
        </p:blipFill>
        <p:spPr>
          <a:xfrm>
            <a:off x="77616" y="83937"/>
            <a:ext cx="1360658" cy="1434272"/>
          </a:xfrm>
          <a:prstGeom prst="rect">
            <a:avLst/>
          </a:prstGeom>
        </p:spPr>
      </p:pic>
      <p:pic>
        <p:nvPicPr>
          <p:cNvPr id="10" name="Picture 9">
            <a:extLst>
              <a:ext uri="{FF2B5EF4-FFF2-40B4-BE49-F238E27FC236}">
                <a16:creationId xmlns:a16="http://schemas.microsoft.com/office/drawing/2014/main" id="{CA73FF1B-807A-B22D-F44C-297C1414FA91}"/>
              </a:ext>
            </a:extLst>
          </p:cNvPr>
          <p:cNvPicPr>
            <a:picLocks noChangeAspect="1"/>
          </p:cNvPicPr>
          <p:nvPr/>
        </p:nvPicPr>
        <p:blipFill>
          <a:blip r:embed="rId2"/>
          <a:srcRect/>
          <a:stretch>
            <a:fillRect/>
          </a:stretch>
        </p:blipFill>
        <p:spPr>
          <a:xfrm>
            <a:off x="10753726" y="83937"/>
            <a:ext cx="1360658" cy="1434272"/>
          </a:xfrm>
          <a:prstGeom prst="rect">
            <a:avLst/>
          </a:prstGeom>
        </p:spPr>
      </p:pic>
      <p:sp>
        <p:nvSpPr>
          <p:cNvPr id="2" name="Flowchart: Alternate Process 1">
            <a:extLst>
              <a:ext uri="{FF2B5EF4-FFF2-40B4-BE49-F238E27FC236}">
                <a16:creationId xmlns:a16="http://schemas.microsoft.com/office/drawing/2014/main" id="{C6F1E479-EC4B-9C6D-08F5-CEDB28D806E8}"/>
              </a:ext>
            </a:extLst>
          </p:cNvPr>
          <p:cNvSpPr>
            <a:spLocks noChangeArrowheads="1"/>
          </p:cNvSpPr>
          <p:nvPr/>
        </p:nvSpPr>
        <p:spPr>
          <a:xfrm>
            <a:off x="7525610" y="191655"/>
            <a:ext cx="2688238" cy="6474690"/>
          </a:xfrm>
          <a:prstGeom prst="flowChartAlternateProcess">
            <a:avLst/>
          </a:prstGeom>
          <a:solidFill>
            <a:schemeClr val="bg1">
              <a:lumMod val="100000"/>
              <a:lumOff val="0"/>
            </a:schemeClr>
          </a:solidFill>
          <a:ln w="38100">
            <a:solidFill>
              <a:schemeClr val="accent4"/>
            </a:solidFill>
            <a:miter/>
          </a:ln>
        </p:spPr>
        <p:txBody>
          <a:bodyPr wrap="square" lIns="91440" tIns="45720" rIns="91440" bIns="45720" anchor="t" upright="1">
            <a:noAutofit/>
          </a:bodyPr>
          <a:lstStyle/>
          <a:p>
            <a:pPr algn="ctr">
              <a:lnSpc>
                <a:spcPct val="105000"/>
              </a:lnSpc>
              <a:spcAft>
                <a:spcPts val="800"/>
              </a:spcAft>
              <a:buNone/>
            </a:pPr>
            <a:r>
              <a:rPr lang="en-GB" sz="1600" b="1" u="sng" kern="100">
                <a:effectLst/>
                <a:latin typeface="Calibri" panose="020F0502020204030204" pitchFamily="34" charset="0"/>
                <a:ea typeface="Calibri" panose="020F0502020204030204" pitchFamily="34" charset="0"/>
                <a:cs typeface="Calibri" panose="020F0502020204030204" pitchFamily="34" charset="0"/>
              </a:rPr>
              <a:t>Menu:</a:t>
            </a:r>
            <a:endParaRPr lang="en-GB" sz="1600" b="1"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Aft>
                <a:spcPts val="800"/>
              </a:spcAft>
              <a:buNone/>
            </a:pPr>
            <a:r>
              <a:rPr lang="en-GB" sz="1400" b="1" u="sng" kern="100">
                <a:effectLst/>
                <a:latin typeface="Calibri" panose="020F0502020204030204" pitchFamily="34" charset="0"/>
                <a:ea typeface="Calibri" panose="020F0502020204030204" pitchFamily="34" charset="0"/>
                <a:cs typeface="Calibri" panose="020F0502020204030204" pitchFamily="34" charset="0"/>
              </a:rPr>
              <a:t>Monday: </a:t>
            </a:r>
          </a:p>
          <a:p>
            <a:pPr algn="ctr">
              <a:lnSpc>
                <a:spcPct val="105000"/>
              </a:lnSpc>
              <a:spcAft>
                <a:spcPts val="800"/>
              </a:spcAft>
              <a:buNone/>
            </a:pPr>
            <a:r>
              <a:rPr lang="en-GB" sz="1400" kern="100">
                <a:effectLst/>
                <a:latin typeface="Calibri" panose="020F0502020204030204" pitchFamily="34" charset="0"/>
                <a:ea typeface="Calibri" panose="020F0502020204030204" pitchFamily="34" charset="0"/>
                <a:cs typeface="Calibri" panose="020F0502020204030204" pitchFamily="34" charset="0"/>
              </a:rPr>
              <a:t>Quorn Dippers</a:t>
            </a:r>
          </a:p>
          <a:p>
            <a:pPr algn="ctr">
              <a:lnSpc>
                <a:spcPct val="105000"/>
              </a:lnSpc>
              <a:spcAft>
                <a:spcPts val="800"/>
              </a:spcAft>
              <a:buNone/>
            </a:pPr>
            <a:r>
              <a:rPr lang="en-GB" sz="1400" kern="100">
                <a:latin typeface="Calibri" panose="020F0502020204030204" pitchFamily="34" charset="0"/>
                <a:ea typeface="Calibri" panose="020F0502020204030204" pitchFamily="34" charset="0"/>
                <a:cs typeface="Calibri" panose="020F0502020204030204" pitchFamily="34" charset="0"/>
              </a:rPr>
              <a:t>Jacket Potato</a:t>
            </a:r>
            <a:endParaRPr lang="en-GB" sz="1400" kern="100">
              <a:effectLst/>
              <a:latin typeface="Calibri" panose="020F0502020204030204" pitchFamily="34" charset="0"/>
              <a:ea typeface="Calibri" panose="020F0502020204030204" pitchFamily="34" charset="0"/>
              <a:cs typeface="Calibri" panose="020F0502020204030204" pitchFamily="34" charset="0"/>
            </a:endParaRPr>
          </a:p>
          <a:p>
            <a:pPr algn="ctr">
              <a:lnSpc>
                <a:spcPct val="105000"/>
              </a:lnSpc>
              <a:spcAft>
                <a:spcPts val="800"/>
              </a:spcAft>
              <a:buNone/>
            </a:pPr>
            <a:r>
              <a:rPr lang="en-GB" sz="1400" b="1" u="sng" kern="100">
                <a:effectLst/>
                <a:latin typeface="Calibri" panose="020F0502020204030204" pitchFamily="34" charset="0"/>
                <a:ea typeface="Calibri" panose="020F0502020204030204" pitchFamily="34" charset="0"/>
                <a:cs typeface="Calibri" panose="020F0502020204030204" pitchFamily="34" charset="0"/>
              </a:rPr>
              <a:t>Tuesday:</a:t>
            </a:r>
          </a:p>
          <a:p>
            <a:pPr algn="ctr">
              <a:lnSpc>
                <a:spcPct val="105000"/>
              </a:lnSpc>
              <a:spcAft>
                <a:spcPts val="800"/>
              </a:spcAft>
              <a:buNone/>
            </a:pPr>
            <a:r>
              <a:rPr lang="en-GB" sz="1400" kern="100">
                <a:effectLst/>
                <a:latin typeface="Calibri" panose="020F0502020204030204" pitchFamily="34" charset="0"/>
                <a:ea typeface="Calibri" panose="020F0502020204030204" pitchFamily="34" charset="0"/>
                <a:cs typeface="Times New Roman" panose="02020603050405020304" pitchFamily="18" charset="0"/>
              </a:rPr>
              <a:t>Meatballs</a:t>
            </a:r>
          </a:p>
          <a:p>
            <a:pPr algn="ctr">
              <a:lnSpc>
                <a:spcPct val="105000"/>
              </a:lnSpc>
              <a:spcAft>
                <a:spcPts val="800"/>
              </a:spcAft>
              <a:buNone/>
            </a:pPr>
            <a:r>
              <a:rPr lang="en-GB" sz="1400" kern="100">
                <a:latin typeface="Calibri" panose="020F0502020204030204" pitchFamily="34" charset="0"/>
                <a:ea typeface="Calibri" panose="020F0502020204030204" pitchFamily="34" charset="0"/>
                <a:cs typeface="Times New Roman" panose="02020603050405020304" pitchFamily="18" charset="0"/>
              </a:rPr>
              <a:t>Quorn Meatballs</a:t>
            </a:r>
            <a:endParaRPr lang="en-GB" sz="14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Aft>
                <a:spcPts val="800"/>
              </a:spcAft>
              <a:buNone/>
            </a:pPr>
            <a:r>
              <a:rPr lang="en-GB" sz="1400" b="1" u="sng" kern="100">
                <a:effectLst/>
                <a:latin typeface="Calibri" panose="020F0502020204030204" pitchFamily="34" charset="0"/>
                <a:ea typeface="Calibri" panose="020F0502020204030204" pitchFamily="34" charset="0"/>
                <a:cs typeface="Calibri" panose="020F0502020204030204" pitchFamily="34" charset="0"/>
              </a:rPr>
              <a:t>Wednesday:</a:t>
            </a:r>
            <a:r>
              <a:rPr lang="en-GB" sz="1400" b="1" u="sng"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algn="ctr">
              <a:lnSpc>
                <a:spcPct val="105000"/>
              </a:lnSpc>
              <a:spcAft>
                <a:spcPts val="800"/>
              </a:spcAft>
              <a:buNone/>
            </a:pPr>
            <a:r>
              <a:rPr lang="en-GB" sz="1400" kern="100">
                <a:solidFill>
                  <a:srgbClr val="000000"/>
                </a:solidFill>
                <a:latin typeface="Calibri" panose="020F0502020204030204" pitchFamily="34" charset="0"/>
                <a:ea typeface="Calibri" panose="020F0502020204030204" pitchFamily="34" charset="0"/>
                <a:cs typeface="Calibri" panose="020F0502020204030204" pitchFamily="34" charset="0"/>
              </a:rPr>
              <a:t>Roast Chicken Dinner</a:t>
            </a:r>
          </a:p>
          <a:p>
            <a:pPr algn="ctr">
              <a:lnSpc>
                <a:spcPct val="105000"/>
              </a:lnSpc>
              <a:spcAft>
                <a:spcPts val="800"/>
              </a:spcAft>
              <a:buNone/>
            </a:pPr>
            <a:r>
              <a:rPr lang="en-GB" sz="1400" kern="100">
                <a:solidFill>
                  <a:srgbClr val="000000"/>
                </a:solidFill>
                <a:latin typeface="Calibri" panose="020F0502020204030204" pitchFamily="34" charset="0"/>
                <a:ea typeface="Calibri" panose="020F0502020204030204" pitchFamily="34" charset="0"/>
                <a:cs typeface="Calibri" panose="020F0502020204030204" pitchFamily="34" charset="0"/>
              </a:rPr>
              <a:t>Quorn Fillet Dinner</a:t>
            </a:r>
          </a:p>
          <a:p>
            <a:pPr algn="ctr">
              <a:lnSpc>
                <a:spcPct val="105000"/>
              </a:lnSpc>
              <a:spcAft>
                <a:spcPts val="800"/>
              </a:spcAft>
              <a:buNone/>
            </a:pPr>
            <a:r>
              <a:rPr lang="en-GB" sz="1400" b="1" u="sng" kern="100">
                <a:effectLst/>
                <a:latin typeface="Calibri" panose="020F0502020204030204" pitchFamily="34" charset="0"/>
                <a:ea typeface="Calibri" panose="020F0502020204030204" pitchFamily="34" charset="0"/>
                <a:cs typeface="Calibri" panose="020F0502020204030204" pitchFamily="34" charset="0"/>
              </a:rPr>
              <a:t>Thursday:  </a:t>
            </a:r>
            <a:endParaRPr lang="en-GB" sz="1400" b="1" u="sng" kern="100">
              <a:latin typeface="Calibri" panose="020F0502020204030204" pitchFamily="34" charset="0"/>
              <a:ea typeface="Calibri" panose="020F0502020204030204" pitchFamily="34" charset="0"/>
              <a:cs typeface="Calibri" panose="020F0502020204030204" pitchFamily="34" charset="0"/>
            </a:endParaRPr>
          </a:p>
          <a:p>
            <a:pPr algn="ctr">
              <a:lnSpc>
                <a:spcPct val="105000"/>
              </a:lnSpc>
              <a:spcAft>
                <a:spcPts val="800"/>
              </a:spcAft>
              <a:buNone/>
            </a:pPr>
            <a:r>
              <a:rPr lang="en-GB" sz="1400" kern="100">
                <a:effectLst/>
                <a:latin typeface="Calibri" panose="020F0502020204030204" pitchFamily="34" charset="0"/>
                <a:ea typeface="Calibri" panose="020F0502020204030204" pitchFamily="34" charset="0"/>
                <a:cs typeface="Times New Roman" panose="02020603050405020304" pitchFamily="18" charset="0"/>
              </a:rPr>
              <a:t>Chicken Goujon </a:t>
            </a:r>
            <a:r>
              <a:rPr lang="en-GB" sz="1400" kern="100">
                <a:latin typeface="Calibri" panose="020F0502020204030204" pitchFamily="34" charset="0"/>
                <a:ea typeface="Calibri" panose="020F0502020204030204" pitchFamily="34" charset="0"/>
                <a:cs typeface="Times New Roman" panose="02020603050405020304" pitchFamily="18" charset="0"/>
              </a:rPr>
              <a:t>W</a:t>
            </a:r>
            <a:r>
              <a:rPr lang="en-GB" sz="1400" kern="100">
                <a:effectLst/>
                <a:latin typeface="Calibri" panose="020F0502020204030204" pitchFamily="34" charset="0"/>
                <a:ea typeface="Calibri" panose="020F0502020204030204" pitchFamily="34" charset="0"/>
                <a:cs typeface="Times New Roman" panose="02020603050405020304" pitchFamily="18" charset="0"/>
              </a:rPr>
              <a:t>rap</a:t>
            </a:r>
          </a:p>
          <a:p>
            <a:pPr algn="ctr">
              <a:lnSpc>
                <a:spcPct val="105000"/>
              </a:lnSpc>
              <a:spcAft>
                <a:spcPts val="800"/>
              </a:spcAft>
              <a:buNone/>
            </a:pPr>
            <a:r>
              <a:rPr lang="en-GB" sz="1400" kern="100">
                <a:latin typeface="Calibri" panose="020F0502020204030204" pitchFamily="34" charset="0"/>
                <a:ea typeface="Calibri" panose="020F0502020204030204" pitchFamily="34" charset="0"/>
                <a:cs typeface="Times New Roman" panose="02020603050405020304" pitchFamily="18" charset="0"/>
              </a:rPr>
              <a:t>Veggie Balls and Pasta</a:t>
            </a:r>
            <a:endParaRPr lang="en-GB" sz="14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Aft>
                <a:spcPts val="800"/>
              </a:spcAft>
              <a:buNone/>
            </a:pPr>
            <a:r>
              <a:rPr lang="en-GB" sz="1400" b="1" u="sng"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Friday: </a:t>
            </a:r>
          </a:p>
          <a:p>
            <a:pPr algn="ctr">
              <a:lnSpc>
                <a:spcPct val="105000"/>
              </a:lnSpc>
              <a:spcAft>
                <a:spcPts val="800"/>
              </a:spcAft>
              <a:buNone/>
            </a:pPr>
            <a:r>
              <a:rPr lang="en-GB" sz="1400" kern="100">
                <a:effectLst/>
                <a:latin typeface="Calibri" panose="020F0502020204030204" pitchFamily="34" charset="0"/>
                <a:ea typeface="Calibri" panose="020F0502020204030204" pitchFamily="34" charset="0"/>
                <a:cs typeface="Times New Roman" panose="02020603050405020304" pitchFamily="18" charset="0"/>
              </a:rPr>
              <a:t>Fish Fingers</a:t>
            </a:r>
          </a:p>
          <a:p>
            <a:pPr algn="ctr">
              <a:lnSpc>
                <a:spcPct val="105000"/>
              </a:lnSpc>
              <a:spcAft>
                <a:spcPts val="800"/>
              </a:spcAft>
              <a:buNone/>
            </a:pPr>
            <a:r>
              <a:rPr lang="en-GB" sz="1400" kern="100">
                <a:latin typeface="Calibri" panose="020F0502020204030204" pitchFamily="34" charset="0"/>
                <a:ea typeface="Calibri" panose="020F0502020204030204" pitchFamily="34" charset="0"/>
                <a:cs typeface="Times New Roman" panose="02020603050405020304" pitchFamily="18" charset="0"/>
              </a:rPr>
              <a:t>Macaroni Cheese</a:t>
            </a:r>
          </a:p>
          <a:p>
            <a:pPr algn="ctr">
              <a:lnSpc>
                <a:spcPct val="105000"/>
              </a:lnSpc>
              <a:spcAft>
                <a:spcPts val="800"/>
              </a:spcAft>
              <a:buNone/>
            </a:pPr>
            <a:endParaRPr lang="en-GB" sz="14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Aft>
                <a:spcPts val="800"/>
              </a:spcAft>
              <a:buNone/>
            </a:pPr>
            <a:r>
              <a:rPr lang="en-GB" sz="14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Jacket potatoes and sandwich options are available daily.</a:t>
            </a:r>
            <a:endParaRPr lang="en-GB" sz="1400" kern="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Aft>
                <a:spcPts val="800"/>
              </a:spcAft>
              <a:buNone/>
            </a:pPr>
            <a:r>
              <a:rPr lang="en-GB" sz="11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100"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Flowchart: Alternate Process 2">
            <a:extLst>
              <a:ext uri="{FF2B5EF4-FFF2-40B4-BE49-F238E27FC236}">
                <a16:creationId xmlns:a16="http://schemas.microsoft.com/office/drawing/2014/main" id="{6D0196BC-67C8-AF65-B886-87D441EBF59F}"/>
              </a:ext>
            </a:extLst>
          </p:cNvPr>
          <p:cNvSpPr>
            <a:spLocks noChangeArrowheads="1"/>
          </p:cNvSpPr>
          <p:nvPr/>
        </p:nvSpPr>
        <p:spPr>
          <a:xfrm>
            <a:off x="1018181" y="1664208"/>
            <a:ext cx="2099876" cy="4285105"/>
          </a:xfrm>
          <a:prstGeom prst="flowChartAlternateProcess">
            <a:avLst/>
          </a:prstGeom>
          <a:solidFill>
            <a:schemeClr val="bg1">
              <a:lumMod val="100000"/>
              <a:lumOff val="0"/>
            </a:schemeClr>
          </a:solidFill>
          <a:ln w="38100">
            <a:solidFill>
              <a:schemeClr val="accent2">
                <a:lumMod val="60000"/>
                <a:lumOff val="40000"/>
              </a:schemeClr>
            </a:solidFill>
            <a:miter/>
          </a:ln>
        </p:spPr>
        <p:txBody>
          <a:bodyPr wrap="square" lIns="91440" tIns="45720" rIns="91440" bIns="45720" anchor="t" upright="1">
            <a:noAutofit/>
          </a:bodyPr>
          <a:lstStyle/>
          <a:p>
            <a:pPr algn="ctr">
              <a:lnSpc>
                <a:spcPct val="105000"/>
              </a:lnSpc>
              <a:spcAft>
                <a:spcPts val="800"/>
              </a:spcAft>
              <a:buNone/>
            </a:pPr>
            <a:endParaRPr lang="en-US" sz="1600" b="1" u="sng" kern="1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gn="ctr">
              <a:lnSpc>
                <a:spcPct val="105000"/>
              </a:lnSpc>
              <a:spcAft>
                <a:spcPts val="800"/>
              </a:spcAft>
              <a:buNone/>
            </a:pPr>
            <a:r>
              <a:rPr lang="en-US" sz="1600" b="1" u="sng"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Attendance</a:t>
            </a:r>
          </a:p>
          <a:p>
            <a:pPr algn="ctr">
              <a:lnSpc>
                <a:spcPct val="105000"/>
              </a:lnSpc>
              <a:spcAft>
                <a:spcPts val="800"/>
              </a:spcAft>
              <a:buNone/>
            </a:pPr>
            <a:r>
              <a:rPr lang="en-GB" sz="1600" kern="100">
                <a:effectLst/>
                <a:latin typeface="Calibri" panose="020F0502020204030204" pitchFamily="34" charset="0"/>
                <a:ea typeface="Calibri" panose="020F0502020204030204" pitchFamily="34" charset="0"/>
                <a:cs typeface="Times New Roman" panose="02020603050405020304" pitchFamily="18" charset="0"/>
              </a:rPr>
              <a:t>Our attendance winners for last week were</a:t>
            </a:r>
            <a:r>
              <a:rPr lang="en-GB" sz="1600" kern="100">
                <a:latin typeface="Calibri" panose="020F0502020204030204" pitchFamily="34" charset="0"/>
                <a:ea typeface="Calibri" panose="020F0502020204030204" pitchFamily="34" charset="0"/>
                <a:cs typeface="Times New Roman" panose="02020603050405020304" pitchFamily="18" charset="0"/>
              </a:rPr>
              <a:t> </a:t>
            </a:r>
            <a:r>
              <a:rPr lang="en-GB" sz="1600" kern="100">
                <a:effectLst/>
                <a:latin typeface="Calibri" panose="020F0502020204030204" pitchFamily="34" charset="0"/>
                <a:ea typeface="Calibri" panose="020F0502020204030204" pitchFamily="34" charset="0"/>
                <a:cs typeface="Times New Roman" panose="02020603050405020304" pitchFamily="18" charset="0"/>
              </a:rPr>
              <a:t>Year3/4SB with a truly impressive 98.8%! Well done everyone…I wonder if they will get three weeks in a row?!</a:t>
            </a:r>
          </a:p>
          <a:p>
            <a:pPr algn="ctr">
              <a:lnSpc>
                <a:spcPct val="105000"/>
              </a:lnSpc>
              <a:spcAft>
                <a:spcPts val="800"/>
              </a:spcAft>
              <a:buNone/>
            </a:pPr>
            <a:endParaRPr lang="en-GB" sz="1600"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Flowchart: Alternate Process 6">
            <a:extLst>
              <a:ext uri="{FF2B5EF4-FFF2-40B4-BE49-F238E27FC236}">
                <a16:creationId xmlns:a16="http://schemas.microsoft.com/office/drawing/2014/main" id="{35FFF30C-94BF-8C26-D26C-1E5512A2769A}"/>
              </a:ext>
            </a:extLst>
          </p:cNvPr>
          <p:cNvSpPr>
            <a:spLocks noChangeArrowheads="1"/>
          </p:cNvSpPr>
          <p:nvPr/>
        </p:nvSpPr>
        <p:spPr>
          <a:xfrm>
            <a:off x="3465075" y="352713"/>
            <a:ext cx="3713516" cy="3454047"/>
          </a:xfrm>
          <a:prstGeom prst="flowChartAlternateProcess">
            <a:avLst/>
          </a:prstGeom>
          <a:solidFill>
            <a:schemeClr val="bg1">
              <a:lumMod val="100000"/>
              <a:lumOff val="0"/>
            </a:schemeClr>
          </a:solidFill>
          <a:ln w="38100">
            <a:solidFill>
              <a:schemeClr val="accent3"/>
            </a:solidFill>
            <a:miter/>
          </a:ln>
        </p:spPr>
        <p:txBody>
          <a:bodyPr wrap="square" lIns="91440" tIns="45720" rIns="91440" bIns="45720" anchor="t" upright="1">
            <a:noAutofit/>
          </a:bodyPr>
          <a:lstStyle/>
          <a:p>
            <a:pPr algn="ctr">
              <a:lnSpc>
                <a:spcPct val="105000"/>
              </a:lnSpc>
              <a:spcAft>
                <a:spcPts val="800"/>
              </a:spcAft>
              <a:buNone/>
            </a:pPr>
            <a:r>
              <a:rPr lang="en-US" b="1" u="sng" kern="100">
                <a:solidFill>
                  <a:srgbClr val="000000"/>
                </a:solidFill>
                <a:latin typeface="Calibri" panose="020F0502020204030204" pitchFamily="34" charset="0"/>
                <a:ea typeface="Calibri" panose="020F0502020204030204" pitchFamily="34" charset="0"/>
                <a:cs typeface="Calibri" panose="020F0502020204030204" pitchFamily="34" charset="0"/>
              </a:rPr>
              <a:t>WOW Wall Aim:</a:t>
            </a:r>
          </a:p>
          <a:p>
            <a:pPr algn="ctr">
              <a:lnSpc>
                <a:spcPct val="105000"/>
              </a:lnSpc>
              <a:spcAft>
                <a:spcPts val="800"/>
              </a:spcAft>
              <a:buNone/>
            </a:pPr>
            <a:r>
              <a:rPr lang="en-US" sz="16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This week th</a:t>
            </a:r>
            <a:r>
              <a:rPr lang="en-US" sz="1600" kern="100">
                <a:solidFill>
                  <a:srgbClr val="000000"/>
                </a:solidFill>
                <a:latin typeface="Calibri" panose="020F0502020204030204" pitchFamily="34" charset="0"/>
                <a:ea typeface="Calibri" panose="020F0502020204030204" pitchFamily="34" charset="0"/>
                <a:cs typeface="Calibri" panose="020F0502020204030204" pitchFamily="34" charset="0"/>
              </a:rPr>
              <a:t>e children have been working on following greeting others politely.</a:t>
            </a:r>
          </a:p>
          <a:p>
            <a:pPr algn="ctr">
              <a:lnSpc>
                <a:spcPct val="105000"/>
              </a:lnSpc>
              <a:spcAft>
                <a:spcPts val="800"/>
              </a:spcAft>
              <a:buNone/>
            </a:pPr>
            <a:r>
              <a:rPr lang="en-US" sz="16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Next week, we will all be focusing on showing care towards others. </a:t>
            </a:r>
            <a:r>
              <a:rPr lang="en-US" sz="1600" kern="100">
                <a:solidFill>
                  <a:srgbClr val="000000"/>
                </a:solidFill>
                <a:latin typeface="Calibri" panose="020F0502020204030204" pitchFamily="34" charset="0"/>
                <a:ea typeface="Calibri" panose="020F0502020204030204" pitchFamily="34" charset="0"/>
                <a:cs typeface="Calibri" panose="020F0502020204030204" pitchFamily="34" charset="0"/>
              </a:rPr>
              <a:t>We have chosen this aim as it is World Mental Health Day on Friday 9</a:t>
            </a:r>
            <a:r>
              <a:rPr lang="en-US" sz="1600" kern="100" baseline="30000">
                <a:solidFill>
                  <a:srgbClr val="000000"/>
                </a:solidFill>
                <a:latin typeface="Calibri" panose="020F0502020204030204" pitchFamily="34" charset="0"/>
                <a:ea typeface="Calibri" panose="020F0502020204030204" pitchFamily="34" charset="0"/>
                <a:cs typeface="Calibri" panose="020F0502020204030204" pitchFamily="34" charset="0"/>
              </a:rPr>
              <a:t>th</a:t>
            </a:r>
            <a:r>
              <a:rPr lang="en-US" sz="1600" kern="100">
                <a:solidFill>
                  <a:srgbClr val="000000"/>
                </a:solidFill>
                <a:latin typeface="Calibri" panose="020F0502020204030204" pitchFamily="34" charset="0"/>
                <a:ea typeface="Calibri" panose="020F0502020204030204" pitchFamily="34" charset="0"/>
                <a:cs typeface="Calibri" panose="020F0502020204030204" pitchFamily="34" charset="0"/>
              </a:rPr>
              <a:t> October.</a:t>
            </a:r>
          </a:p>
          <a:p>
            <a:pPr algn="ctr">
              <a:lnSpc>
                <a:spcPct val="105000"/>
              </a:lnSpc>
              <a:spcAft>
                <a:spcPts val="800"/>
              </a:spcAft>
              <a:buNone/>
            </a:pPr>
            <a:r>
              <a:rPr lang="en-US" sz="1600" kern="100">
                <a:solidFill>
                  <a:srgbClr val="000000"/>
                </a:solidFill>
                <a:effectLst/>
                <a:latin typeface="Calibri" panose="020F0502020204030204" pitchFamily="34" charset="0"/>
                <a:ea typeface="Calibri" panose="020F0502020204030204" pitchFamily="34" charset="0"/>
                <a:cs typeface="Calibri" panose="020F0502020204030204" pitchFamily="34" charset="0"/>
              </a:rPr>
              <a:t>We would love to hear how you have joined in at home!</a:t>
            </a:r>
            <a:endParaRPr lang="en-GB" sz="1600"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Flowchart: Alternate Process 12">
            <a:extLst>
              <a:ext uri="{FF2B5EF4-FFF2-40B4-BE49-F238E27FC236}">
                <a16:creationId xmlns:a16="http://schemas.microsoft.com/office/drawing/2014/main" id="{91406F8A-914A-979E-CCB4-D762DB7F5BD8}"/>
              </a:ext>
            </a:extLst>
          </p:cNvPr>
          <p:cNvSpPr>
            <a:spLocks noChangeArrowheads="1"/>
          </p:cNvSpPr>
          <p:nvPr/>
        </p:nvSpPr>
        <p:spPr>
          <a:xfrm>
            <a:off x="3550871" y="4114800"/>
            <a:ext cx="3627719" cy="2304096"/>
          </a:xfrm>
          <a:prstGeom prst="flowChartAlternateProcess">
            <a:avLst/>
          </a:prstGeom>
          <a:solidFill>
            <a:schemeClr val="bg1">
              <a:lumMod val="100000"/>
              <a:lumOff val="0"/>
            </a:schemeClr>
          </a:solidFill>
          <a:ln w="38100">
            <a:solidFill>
              <a:schemeClr val="accent6"/>
            </a:solidFill>
            <a:miter/>
          </a:ln>
        </p:spPr>
        <p:txBody>
          <a:bodyPr wrap="square" lIns="91440" tIns="45720" rIns="91440" bIns="45720" anchor="t" upright="1">
            <a:noAutofit/>
          </a:bodyPr>
          <a:lstStyle/>
          <a:p>
            <a:pPr algn="ctr">
              <a:lnSpc>
                <a:spcPct val="105000"/>
              </a:lnSpc>
              <a:spcAft>
                <a:spcPts val="800"/>
              </a:spcAft>
              <a:buNone/>
            </a:pPr>
            <a:r>
              <a:rPr lang="en-US" sz="1400" u="sng" kern="100">
                <a:effectLst/>
                <a:latin typeface="Calibri" panose="020F0502020204030204" pitchFamily="34" charset="0"/>
                <a:ea typeface="Calibri" panose="020F0502020204030204" pitchFamily="34" charset="0"/>
                <a:cs typeface="Times New Roman" panose="02020603050405020304" pitchFamily="18" charset="0"/>
              </a:rPr>
              <a:t>School Roles and Responsibilities</a:t>
            </a:r>
          </a:p>
          <a:p>
            <a:pPr algn="ctr">
              <a:lnSpc>
                <a:spcPct val="105000"/>
              </a:lnSpc>
              <a:spcAft>
                <a:spcPts val="800"/>
              </a:spcAft>
              <a:buNone/>
            </a:pPr>
            <a:r>
              <a:rPr lang="en-US" sz="1400" kern="100">
                <a:latin typeface="Calibri" panose="020F0502020204030204" pitchFamily="34" charset="0"/>
                <a:ea typeface="Calibri" panose="020F0502020204030204" pitchFamily="34" charset="0"/>
                <a:cs typeface="Times New Roman" panose="02020603050405020304" pitchFamily="18" charset="0"/>
              </a:rPr>
              <a:t>Congratulations to the members of our school community who have been successful in their applications for roles in school this week. We have elected our School Councilors and SMILERS this week, alongside our OPAL ambassadors and Librarians. Well done everyone!</a:t>
            </a:r>
            <a:endParaRPr lang="en-GB" sz="1400" kern="1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9837828"/>
      </p:ext>
    </p:extLst>
  </p:cSld>
  <p:clrMapOvr>
    <a:masterClrMapping/>
  </p:clrMapOvr>
</p:sld>
</file>

<file path=ppt/theme/theme1.xml><?xml version="1.0" encoding="utf-8"?>
<a:theme xmlns:a="http://schemas.openxmlformats.org/drawingml/2006/main" name="Bjorn">
  <a:themeElements>
    <a:clrScheme name="Bjorn">
      <a:dk1>
        <a:srgbClr val="000000"/>
      </a:dk1>
      <a:lt1>
        <a:srgbClr val="FFFFFF"/>
      </a:lt1>
      <a:dk2>
        <a:srgbClr val="003474"/>
      </a:dk2>
      <a:lt2>
        <a:srgbClr val="EFE6EB"/>
      </a:lt2>
      <a:accent1>
        <a:srgbClr val="28AE70"/>
      </a:accent1>
      <a:accent2>
        <a:srgbClr val="AC9E0C"/>
      </a:accent2>
      <a:accent3>
        <a:srgbClr val="EF3475"/>
      </a:accent3>
      <a:accent4>
        <a:srgbClr val="8961F3"/>
      </a:accent4>
      <a:accent5>
        <a:srgbClr val="11ADD3"/>
      </a:accent5>
      <a:accent6>
        <a:srgbClr val="E78813"/>
      </a:accent6>
      <a:hlink>
        <a:srgbClr val="CD45C3"/>
      </a:hlink>
      <a:folHlink>
        <a:srgbClr val="E34E4E"/>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jorn" id="{121AC9A9-9DF1-410F-980B-228D05632962}" vid="{661A2AC3-DE07-4883-A618-4B52B678F5E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9347322-4cf9-4845-bc58-7e040ac3b12a">
      <Terms xmlns="http://schemas.microsoft.com/office/infopath/2007/PartnerControls"/>
    </lcf76f155ced4ddcb4097134ff3c332f>
    <TaxCatchAll xmlns="080e35fc-43dc-4461-a4e2-59f453caef0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FDC845F5F20894CA2414B2937D94B65" ma:contentTypeVersion="18" ma:contentTypeDescription="Create a new document." ma:contentTypeScope="" ma:versionID="325b8a8c640be4d3767f3d25c9ffa939">
  <xsd:schema xmlns:xsd="http://www.w3.org/2001/XMLSchema" xmlns:xs="http://www.w3.org/2001/XMLSchema" xmlns:p="http://schemas.microsoft.com/office/2006/metadata/properties" xmlns:ns2="09347322-4cf9-4845-bc58-7e040ac3b12a" xmlns:ns3="080e35fc-43dc-4461-a4e2-59f453caef0a" targetNamespace="http://schemas.microsoft.com/office/2006/metadata/properties" ma:root="true" ma:fieldsID="37e5182f38515b112207304bc43f01ee" ns2:_="" ns3:_="">
    <xsd:import namespace="09347322-4cf9-4845-bc58-7e040ac3b12a"/>
    <xsd:import namespace="080e35fc-43dc-4461-a4e2-59f453caef0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DateTaken" minOccurs="0"/>
                <xsd:element ref="ns2:MediaServiceLocation" minOccurs="0"/>
                <xsd:element ref="ns2:MediaLengthInSeconds" minOccurs="0"/>
                <xsd:element ref="ns2:MediaServiceObjectDetectorVersion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347322-4cf9-4845-bc58-7e040ac3b12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c63412ff-61b9-4745-adee-934b159e6263" ma:termSetId="09814cd3-568e-fe90-9814-8d621ff8fb84" ma:anchorId="fba54fb3-c3e1-fe81-a776-ca4b69148c4d" ma:open="true" ma:isKeyword="false">
      <xsd:complexType>
        <xsd:sequence>
          <xsd:element ref="pc:Terms" minOccurs="0" maxOccurs="1"/>
        </xsd:sequence>
      </xsd:complex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80e35fc-43dc-4461-a4e2-59f453caef0a"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8a0690f-d277-472f-8f2b-d0a01e49d3d9}" ma:internalName="TaxCatchAll" ma:showField="CatchAllData" ma:web="080e35fc-43dc-4461-a4e2-59f453caef0a">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50576D4-2F34-4CC5-B937-507C628FDF8B}">
  <ds:schemaRefs>
    <ds:schemaRef ds:uri="080e35fc-43dc-4461-a4e2-59f453caef0a"/>
    <ds:schemaRef ds:uri="09347322-4cf9-4845-bc58-7e040ac3b12a"/>
    <ds:schemaRef ds:uri="168409fb-9813-4a87-a86c-1ecec7c8bef7"/>
    <ds:schemaRef ds:uri="e647bdb4-61c9-438c-87ce-3ea854c12259"/>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68D37BB0-1B50-4CB5-AAAF-5071FB07ECD6}">
  <ds:schemaRefs>
    <ds:schemaRef ds:uri="http://schemas.microsoft.com/sharepoint/v3/contenttype/forms"/>
  </ds:schemaRefs>
</ds:datastoreItem>
</file>

<file path=customXml/itemProps3.xml><?xml version="1.0" encoding="utf-8"?>
<ds:datastoreItem xmlns:ds="http://schemas.openxmlformats.org/officeDocument/2006/customXml" ds:itemID="{AF1CD332-3FF0-4257-8D11-5FCC9E2BE2AC}">
  <ds:schemaRefs>
    <ds:schemaRef ds:uri="080e35fc-43dc-4461-a4e2-59f453caef0a"/>
    <ds:schemaRef ds:uri="09347322-4cf9-4845-bc58-7e040ac3b12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Bjorn</vt:lpstr>
      <vt:lpstr>Spire Junior School  Newsletter   Friday 2nd October 2026</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Charlotte Vernon</dc:creator>
  <cp:revision>1</cp:revision>
  <dcterms:created xsi:type="dcterms:W3CDTF">2026-09-11T11:08:23Z</dcterms:created>
  <dcterms:modified xsi:type="dcterms:W3CDTF">2026-10-02T13:26:03Z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0x010100FFDC845F5F20894CA2414B2937D94B65</vt:lpwstr>
  </property>
</Properties>
</file>